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_rels/presentation.xml.rels" ContentType="application/vnd.openxmlformats-package.relationships+xml"/>
  <Override PartName="/ppt/slides/slide26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23.xml" ContentType="application/vnd.openxmlformats-officedocument.presentationml.slide+xml"/>
  <Override PartName="/ppt/slides/slide6.xml" ContentType="application/vnd.openxmlformats-officedocument.presentationml.slide+xml"/>
  <Override PartName="/ppt/slides/slide24.xml" ContentType="application/vnd.openxmlformats-officedocument.presentationml.slide+xml"/>
  <Override PartName="/ppt/slides/slide7.xml" ContentType="application/vnd.openxmlformats-officedocument.presentationml.slide+xml"/>
  <Override PartName="/ppt/slides/slide25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0.xml.rels" ContentType="application/vnd.openxmlformats-package.relationships+xml"/>
  <Override PartName="/ppt/slides/_rels/slide21.xml.rels" ContentType="application/vnd.openxmlformats-package.relationships+xml"/>
  <Override PartName="/ppt/slides/_rels/slide22.xml.rels" ContentType="application/vnd.openxmlformats-package.relationships+xml"/>
  <Override PartName="/ppt/slides/_rels/slide23.xml.rels" ContentType="application/vnd.openxmlformats-package.relationships+xml"/>
  <Override PartName="/ppt/slides/_rels/slide24.xml.rels" ContentType="application/vnd.openxmlformats-package.relationships+xml"/>
  <Override PartName="/ppt/slides/_rels/slide25.xml.rels" ContentType="application/vnd.openxmlformats-package.relationships+xml"/>
  <Override PartName="/ppt/slides/_rels/slide26.xml.rels" ContentType="application/vnd.openxmlformats-package.relationships+xml"/>
  <Override PartName="/ppt/slides/_rels/slide27.xml.rels" ContentType="application/vnd.openxmlformats-package.relationships+xml"/>
  <Override PartName="/ppt/slides/_rels/slide28.xml.rels" ContentType="application/vnd.openxmlformats-package.relationships+xml"/>
  <Override PartName="/ppt/slides/_rels/slide29.xml.rels" ContentType="application/vnd.openxmlformats-package.relationships+xml"/>
  <Override PartName="/ppt/slides/_rels/slide30.xml.rels" ContentType="application/vnd.openxmlformats-package.relationships+xml"/>
  <Override PartName="/ppt/slides/_rels/slide31.xml.rels" ContentType="application/vnd.openxmlformats-package.relationships+xml"/>
  <Override PartName="/ppt/slides/_rels/slide32.xml.rels" ContentType="application/vnd.openxmlformats-package.relationships+xml"/>
  <Override PartName="/ppt/slides/_rels/slide33.xml.rels" ContentType="application/vnd.openxmlformats-package.relationships+xml"/>
  <Override PartName="/ppt/slides/_rels/slide34.xml.rels" ContentType="application/vnd.openxmlformats-package.relationships+xml"/>
  <Override PartName="/ppt/media/image9.tif" ContentType="image/tiff"/>
  <Override PartName="/ppt/media/image20.png" ContentType="image/png"/>
  <Override PartName="/ppt/media/image1.tif" ContentType="image/tiff"/>
  <Override PartName="/ppt/media/image8.tif" ContentType="image/tiff"/>
  <Override PartName="/ppt/media/image2.png" ContentType="image/png"/>
  <Override PartName="/ppt/media/image22.png" ContentType="image/png"/>
  <Override PartName="/ppt/media/image3.tif" ContentType="image/tiff"/>
  <Override PartName="/ppt/media/image6.png" ContentType="image/png"/>
  <Override PartName="/ppt/media/image23.png" ContentType="image/png"/>
  <Override PartName="/ppt/media/image4.tif" ContentType="image/tiff"/>
  <Override PartName="/ppt/media/image27.gif" ContentType="image/gif"/>
  <Override PartName="/ppt/media/image7.png" ContentType="image/png"/>
  <Override PartName="/ppt/media/image24.png" ContentType="image/png"/>
  <Override PartName="/ppt/media/image5.tif" ContentType="image/tiff"/>
  <Override PartName="/ppt/media/image10.png" ContentType="image/png"/>
  <Override PartName="/ppt/media/image31.png" ContentType="image/png"/>
  <Override PartName="/ppt/media/image11.tif" ContentType="image/tiff"/>
  <Override PartName="/ppt/media/image32.png" ContentType="image/png"/>
  <Override PartName="/ppt/media/image12.tif" ContentType="image/tiff"/>
  <Override PartName="/ppt/media/image33.png" ContentType="image/png"/>
  <Override PartName="/ppt/media/image13.tif" ContentType="image/tiff"/>
  <Override PartName="/ppt/media/image34.png" ContentType="image/png"/>
  <Override PartName="/ppt/media/image14.tif" ContentType="image/tiff"/>
  <Override PartName="/ppt/media/image15.tif" ContentType="image/tiff"/>
  <Override PartName="/ppt/media/image36.png" ContentType="image/png"/>
  <Override PartName="/ppt/media/image16.tif" ContentType="image/tiff"/>
  <Override PartName="/ppt/media/image37.png" ContentType="image/png"/>
  <Override PartName="/ppt/media/image26.jpeg" ContentType="image/jpeg"/>
  <Override PartName="/ppt/media/image17.tif" ContentType="image/tiff"/>
  <Override PartName="/ppt/media/image38.png" ContentType="image/png"/>
  <Override PartName="/ppt/media/image18.tif" ContentType="image/tiff"/>
  <Override PartName="/ppt/media/image39.png" ContentType="image/png"/>
  <Override PartName="/ppt/media/image19.tif" ContentType="image/tiff"/>
  <Override PartName="/ppt/media/image21.png" ContentType="image/png"/>
  <Override PartName="/ppt/media/image25.png" ContentType="image/png"/>
  <Override PartName="/ppt/media/image28.gif" ContentType="image/gif"/>
  <Override PartName="/ppt/media/image29.tif" ContentType="image/tiff"/>
  <Override PartName="/ppt/media/image30.tif" ContentType="image/tiff"/>
  <Override PartName="/ppt/media/image35.tif" ContentType="image/tiff"/>
  <Override PartName="/ppt/media/image40.png" ContentType="image/png"/>
  <Override PartName="/ppt/media/image41.png" ContentType="image/pn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</p:sldIdLst>
  <p:sldSz cx="24384000" cy="13716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1778040" y="2298600"/>
            <a:ext cx="20827800" cy="4647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0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1778040" y="7074000"/>
            <a:ext cx="20827800" cy="15872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778040" y="2298600"/>
            <a:ext cx="20827800" cy="4647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0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1778040" y="7074000"/>
            <a:ext cx="20827800" cy="1587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1778040" y="2298600"/>
            <a:ext cx="20827800" cy="4647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0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1778040" y="7074000"/>
            <a:ext cx="10163880" cy="1587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12450600" y="7074000"/>
            <a:ext cx="10163880" cy="1587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1778040" y="2298600"/>
            <a:ext cx="20827800" cy="4647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000" spc="-1" strike="noStrike">
              <a:solidFill>
                <a:srgbClr val="000000"/>
              </a:solidFill>
              <a:latin typeface="Helvetica Neue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1778040" y="2298600"/>
            <a:ext cx="20827800" cy="215463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778040" y="2298600"/>
            <a:ext cx="20827800" cy="4647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0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1778040" y="7074000"/>
            <a:ext cx="10163880" cy="757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1778040" y="7903440"/>
            <a:ext cx="10163880" cy="757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12450600" y="7074000"/>
            <a:ext cx="10163880" cy="1587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1778040" y="2298600"/>
            <a:ext cx="20827800" cy="4647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0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1778040" y="7074000"/>
            <a:ext cx="10163880" cy="15872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12450600" y="7074000"/>
            <a:ext cx="10163880" cy="757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12450600" y="7903440"/>
            <a:ext cx="10163880" cy="757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1778040" y="2298600"/>
            <a:ext cx="20827800" cy="4647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0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1778040" y="7074000"/>
            <a:ext cx="10163880" cy="757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12450600" y="7074000"/>
            <a:ext cx="10163880" cy="757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1778040" y="7903440"/>
            <a:ext cx="20827800" cy="757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1778040" y="2298600"/>
            <a:ext cx="20827800" cy="4647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0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1778040" y="7074000"/>
            <a:ext cx="20827800" cy="757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1778040" y="7903440"/>
            <a:ext cx="20827800" cy="757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1778040" y="2298600"/>
            <a:ext cx="20827800" cy="4647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0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1778040" y="7074000"/>
            <a:ext cx="10163880" cy="757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12450600" y="7074000"/>
            <a:ext cx="10163880" cy="757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12450600" y="7903440"/>
            <a:ext cx="10163880" cy="757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1778040" y="7903440"/>
            <a:ext cx="10163880" cy="757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1778040" y="2298600"/>
            <a:ext cx="20827800" cy="46479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0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1778040" y="7074000"/>
            <a:ext cx="6706440" cy="757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8820360" y="7074000"/>
            <a:ext cx="6706440" cy="757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15862320" y="7074000"/>
            <a:ext cx="6706440" cy="757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15862320" y="7903440"/>
            <a:ext cx="6706440" cy="757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37" name="PlaceHolder 6"/>
          <p:cNvSpPr>
            <a:spLocks noGrp="1"/>
          </p:cNvSpPr>
          <p:nvPr>
            <p:ph type="body"/>
          </p:nvPr>
        </p:nvSpPr>
        <p:spPr>
          <a:xfrm>
            <a:off x="8820360" y="7903440"/>
            <a:ext cx="6706440" cy="757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38" name="PlaceHolder 7"/>
          <p:cNvSpPr>
            <a:spLocks noGrp="1"/>
          </p:cNvSpPr>
          <p:nvPr>
            <p:ph type="body"/>
          </p:nvPr>
        </p:nvSpPr>
        <p:spPr>
          <a:xfrm>
            <a:off x="1778040" y="7903440"/>
            <a:ext cx="6706440" cy="757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5200" spc="-1" strike="noStrike">
              <a:solidFill>
                <a:srgbClr val="000000"/>
              </a:solidFill>
              <a:latin typeface="Helvetica Neue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1778040" y="2298600"/>
            <a:ext cx="20827800" cy="4647960"/>
          </a:xfrm>
          <a:prstGeom prst="rect">
            <a:avLst/>
          </a:prstGeom>
        </p:spPr>
        <p:txBody>
          <a:bodyPr lIns="50760" rIns="50760" tIns="50760" bIns="50760" anchor="b"/>
          <a:p>
            <a:pPr algn="ctr">
              <a:lnSpc>
                <a:spcPct val="100000"/>
              </a:lnSpc>
            </a:pPr>
            <a:r>
              <a:rPr b="0" lang="ru-RU" sz="11200" spc="-1" strike="noStrike">
                <a:solidFill>
                  <a:srgbClr val="000000"/>
                </a:solidFill>
                <a:latin typeface="Helvetica Neue Medium"/>
                <a:ea typeface="Helvetica Neue Medium"/>
              </a:rPr>
              <a:t>Текст заголовка</a:t>
            </a:r>
            <a:endParaRPr b="0" lang="ru-RU" sz="112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1778040" y="7074000"/>
            <a:ext cx="20827800" cy="1587240"/>
          </a:xfrm>
          <a:prstGeom prst="rect">
            <a:avLst/>
          </a:prstGeom>
        </p:spPr>
        <p:txBody>
          <a:bodyPr lIns="50760" rIns="50760" tIns="50760" bIns="50760"/>
          <a:p>
            <a:pPr algn="ctr">
              <a:lnSpc>
                <a:spcPct val="100000"/>
              </a:lnSpc>
            </a:pPr>
            <a:r>
              <a:rPr b="0" lang="ru-RU" sz="5400" spc="-1" strike="noStrike">
                <a:solidFill>
                  <a:srgbClr val="000000"/>
                </a:solidFill>
                <a:latin typeface="Helvetica Neue"/>
                <a:ea typeface="Helvetica Neue"/>
              </a:rPr>
              <a:t>Уровень текста 1</a:t>
            </a:r>
            <a:endParaRPr b="0" lang="ru-RU" sz="5400" spc="-1" strike="noStrike">
              <a:solidFill>
                <a:srgbClr val="000000"/>
              </a:solidFill>
              <a:latin typeface="Helvetica Neue"/>
            </a:endParaRPr>
          </a:p>
          <a:p>
            <a:pPr algn="ctr"/>
            <a:r>
              <a:rPr b="0" lang="ru-RU" sz="5400" spc="-1" strike="noStrike">
                <a:solidFill>
                  <a:srgbClr val="000000"/>
                </a:solidFill>
                <a:latin typeface="Helvetica Neue"/>
                <a:ea typeface="Helvetica Neue"/>
              </a:rPr>
              <a:t>Уровень текста 2</a:t>
            </a:r>
            <a:endParaRPr b="0" lang="ru-RU" sz="5400" spc="-1" strike="noStrike">
              <a:solidFill>
                <a:srgbClr val="000000"/>
              </a:solidFill>
              <a:latin typeface="Helvetica Neue"/>
            </a:endParaRPr>
          </a:p>
          <a:p>
            <a:pPr algn="ctr"/>
            <a:r>
              <a:rPr b="0" lang="ru-RU" sz="5400" spc="-1" strike="noStrike">
                <a:solidFill>
                  <a:srgbClr val="000000"/>
                </a:solidFill>
                <a:latin typeface="Helvetica Neue"/>
                <a:ea typeface="Helvetica Neue"/>
              </a:rPr>
              <a:t>Уровень текста 3</a:t>
            </a:r>
            <a:endParaRPr b="0" lang="ru-RU" sz="5400" spc="-1" strike="noStrike">
              <a:solidFill>
                <a:srgbClr val="000000"/>
              </a:solidFill>
              <a:latin typeface="Helvetica Neue"/>
            </a:endParaRPr>
          </a:p>
          <a:p>
            <a:pPr algn="ctr"/>
            <a:r>
              <a:rPr b="0" lang="ru-RU" sz="5400" spc="-1" strike="noStrike">
                <a:solidFill>
                  <a:srgbClr val="000000"/>
                </a:solidFill>
                <a:latin typeface="Helvetica Neue"/>
                <a:ea typeface="Helvetica Neue"/>
              </a:rPr>
              <a:t>Уровень текста 4</a:t>
            </a:r>
            <a:endParaRPr b="0" lang="ru-RU" sz="5400" spc="-1" strike="noStrike">
              <a:solidFill>
                <a:srgbClr val="000000"/>
              </a:solidFill>
              <a:latin typeface="Helvetica Neue"/>
            </a:endParaRPr>
          </a:p>
          <a:p>
            <a:pPr algn="ctr"/>
            <a:r>
              <a:rPr b="0" lang="ru-RU" sz="5400" spc="-1" strike="noStrike">
                <a:solidFill>
                  <a:srgbClr val="000000"/>
                </a:solidFill>
                <a:latin typeface="Helvetica Neue"/>
                <a:ea typeface="Helvetica Neue"/>
              </a:rPr>
              <a:t>Уровень текста 5</a:t>
            </a:r>
            <a:endParaRPr b="0" lang="ru-RU" sz="5400" spc="-1" strike="noStrike">
              <a:solidFill>
                <a:srgbClr val="000000"/>
              </a:solidFill>
              <a:latin typeface="Helvetica Neue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sldNum"/>
          </p:nvPr>
        </p:nvSpPr>
        <p:spPr>
          <a:xfrm>
            <a:off x="11959200" y="13080960"/>
            <a:ext cx="452880" cy="460800"/>
          </a:xfrm>
          <a:prstGeom prst="rect">
            <a:avLst/>
          </a:prstGeom>
        </p:spPr>
        <p:txBody>
          <a:bodyPr lIns="50760" rIns="50760" tIns="50760" bIns="50760"/>
          <a:p>
            <a:pPr algn="ctr">
              <a:lnSpc>
                <a:spcPct val="100000"/>
              </a:lnSpc>
            </a:pPr>
            <a:fld id="{989F9902-80F3-4C97-AC82-312FD62E24C2}" type="slidenum">
              <a:rPr b="0" lang="ru-RU" sz="2400" spc="-1" strike="noStrike">
                <a:solidFill>
                  <a:srgbClr val="000000"/>
                </a:solidFill>
                <a:latin typeface="Helvetica Neue Light"/>
                <a:ea typeface="Helvetica Neue Light"/>
              </a:rPr>
              <a:t>&lt;номер&gt;</a:t>
            </a:fld>
            <a:endParaRPr b="0" lang="ru-RU" sz="2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tif"/><Relationship Id="rId2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3.tif"/><Relationship Id="rId2" Type="http://schemas.openxmlformats.org/officeDocument/2006/relationships/slideLayout" Target="../slideLayouts/slideLayout2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4.tif"/><Relationship Id="rId2" Type="http://schemas.openxmlformats.org/officeDocument/2006/relationships/image" Target="../media/image5.tif"/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5" Type="http://schemas.openxmlformats.org/officeDocument/2006/relationships/slideLayout" Target="../slideLayouts/slideLayout2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8.tif"/><Relationship Id="rId2" Type="http://schemas.openxmlformats.org/officeDocument/2006/relationships/slideLayout" Target="../slideLayouts/slideLayout2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9.tif"/><Relationship Id="rId2" Type="http://schemas.openxmlformats.org/officeDocument/2006/relationships/slideLayout" Target="../slideLayouts/slideLayout2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0.png"/><Relationship Id="rId2" Type="http://schemas.openxmlformats.org/officeDocument/2006/relationships/image" Target="../media/image11.tif"/><Relationship Id="rId3" Type="http://schemas.openxmlformats.org/officeDocument/2006/relationships/slideLayout" Target="../slideLayouts/slideLayout2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2.tif"/><Relationship Id="rId2" Type="http://schemas.openxmlformats.org/officeDocument/2006/relationships/image" Target="../media/image13.tif"/><Relationship Id="rId3" Type="http://schemas.openxmlformats.org/officeDocument/2006/relationships/slideLayout" Target="../slideLayouts/slideLayout2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4.tif"/><Relationship Id="rId2" Type="http://schemas.openxmlformats.org/officeDocument/2006/relationships/image" Target="../media/image15.tif"/><Relationship Id="rId3" Type="http://schemas.openxmlformats.org/officeDocument/2006/relationships/slideLayout" Target="../slideLayouts/slideLayout2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6.tif"/><Relationship Id="rId2" Type="http://schemas.openxmlformats.org/officeDocument/2006/relationships/slideLayout" Target="../slideLayouts/slideLayout2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7.tif"/><Relationship Id="rId2" Type="http://schemas.openxmlformats.org/officeDocument/2006/relationships/slideLayout" Target="../slideLayouts/slideLayout2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8.tif"/><Relationship Id="rId2" Type="http://schemas.openxmlformats.org/officeDocument/2006/relationships/slideLayout" Target="../slideLayouts/slideLayout2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19.tif"/><Relationship Id="rId2" Type="http://schemas.openxmlformats.org/officeDocument/2006/relationships/slideLayout" Target="../slideLayouts/slideLayout2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slideLayout" Target="../slideLayouts/slideLayout2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image" Target="../media/image22.png"/><Relationship Id="rId3" Type="http://schemas.openxmlformats.org/officeDocument/2006/relationships/image" Target="../media/image23.png"/><Relationship Id="rId4" Type="http://schemas.openxmlformats.org/officeDocument/2006/relationships/image" Target="../media/image24.png"/><Relationship Id="rId5" Type="http://schemas.openxmlformats.org/officeDocument/2006/relationships/image" Target="../media/image25.png"/><Relationship Id="rId6" Type="http://schemas.openxmlformats.org/officeDocument/2006/relationships/slideLayout" Target="../slideLayouts/slideLayout2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26.jpeg"/><Relationship Id="rId2" Type="http://schemas.openxmlformats.org/officeDocument/2006/relationships/image" Target="../media/image27.gif"/><Relationship Id="rId3" Type="http://schemas.openxmlformats.org/officeDocument/2006/relationships/slideLayout" Target="../slideLayouts/slideLayout2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28.gif"/><Relationship Id="rId2" Type="http://schemas.openxmlformats.org/officeDocument/2006/relationships/slideLayout" Target="../slideLayouts/slideLayout2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29.tif"/><Relationship Id="rId2" Type="http://schemas.openxmlformats.org/officeDocument/2006/relationships/image" Target="../media/image30.tif"/><Relationship Id="rId3" Type="http://schemas.openxmlformats.org/officeDocument/2006/relationships/slideLayout" Target="../slideLayouts/slideLayout2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31.png"/><Relationship Id="rId2" Type="http://schemas.openxmlformats.org/officeDocument/2006/relationships/image" Target="../media/image32.png"/><Relationship Id="rId3" Type="http://schemas.openxmlformats.org/officeDocument/2006/relationships/slideLayout" Target="../slideLayouts/slideLayout2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image" Target="../media/image33.png"/><Relationship Id="rId2" Type="http://schemas.openxmlformats.org/officeDocument/2006/relationships/image" Target="../media/image34.png"/><Relationship Id="rId3" Type="http://schemas.openxmlformats.org/officeDocument/2006/relationships/image" Target="../media/image35.tif"/><Relationship Id="rId4" Type="http://schemas.openxmlformats.org/officeDocument/2006/relationships/slideLayout" Target="../slideLayouts/slideLayout2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image" Target="../media/image36.png"/><Relationship Id="rId2" Type="http://schemas.openxmlformats.org/officeDocument/2006/relationships/slideLayout" Target="../slideLayouts/slideLayout2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image" Target="../media/image37.png"/><Relationship Id="rId2" Type="http://schemas.openxmlformats.org/officeDocument/2006/relationships/slideLayout" Target="../slideLayouts/slideLayout2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image" Target="../media/image38.png"/><Relationship Id="rId2" Type="http://schemas.openxmlformats.org/officeDocument/2006/relationships/image" Target="../media/image39.png"/><Relationship Id="rId3" Type="http://schemas.openxmlformats.org/officeDocument/2006/relationships/image" Target="../media/image40.png"/><Relationship Id="rId4" Type="http://schemas.openxmlformats.org/officeDocument/2006/relationships/slideLayout" Target="../slideLayouts/slideLayout2.xml"/>
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32.xml.rels><?xml version="1.0" encoding="UTF-8"?>
<Relationships xmlns="http://schemas.openxmlformats.org/package/2006/relationships"><Relationship Id="rId1" Type="http://schemas.openxmlformats.org/officeDocument/2006/relationships/image" Target="../media/image41.png"/><Relationship Id="rId2" Type="http://schemas.openxmlformats.org/officeDocument/2006/relationships/slideLayout" Target="../slideLayouts/slideLayout2.xml"/>
</Relationships>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Изображение" descr=""/>
          <p:cNvPicPr/>
          <p:nvPr/>
        </p:nvPicPr>
        <p:blipFill>
          <a:blip r:embed="rId1"/>
          <a:stretch/>
        </p:blipFill>
        <p:spPr>
          <a:xfrm>
            <a:off x="0" y="0"/>
            <a:ext cx="24383520" cy="13715640"/>
          </a:xfrm>
          <a:prstGeom prst="rect">
            <a:avLst/>
          </a:prstGeom>
          <a:ln w="12600">
            <a:noFill/>
          </a:ln>
        </p:spPr>
      </p:pic>
      <p:sp>
        <p:nvSpPr>
          <p:cNvPr id="40" name="CustomShape 1"/>
          <p:cNvSpPr/>
          <p:nvPr/>
        </p:nvSpPr>
        <p:spPr>
          <a:xfrm>
            <a:off x="2542320" y="5282640"/>
            <a:ext cx="19298880" cy="31503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 algn="ctr">
              <a:lnSpc>
                <a:spcPct val="100000"/>
              </a:lnSpc>
            </a:pPr>
            <a:r>
              <a:rPr b="0" lang="ru-RU" sz="20000" spc="-1" strike="noStrike" cap="all">
                <a:solidFill>
                  <a:srgbClr val="ffffff"/>
                </a:solidFill>
                <a:latin typeface="Arial Black"/>
                <a:ea typeface="Arial Black"/>
              </a:rPr>
              <a:t>Я и выборы</a:t>
            </a:r>
            <a:endParaRPr b="0" lang="ru-RU" sz="20000" spc="-1" strike="noStrike">
              <a:latin typeface="Arial"/>
            </a:endParaRPr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Изображение" descr=""/>
          <p:cNvPicPr/>
          <p:nvPr/>
        </p:nvPicPr>
        <p:blipFill>
          <a:blip r:embed="rId1"/>
          <a:stretch/>
        </p:blipFill>
        <p:spPr>
          <a:xfrm>
            <a:off x="984600" y="4131720"/>
            <a:ext cx="16713000" cy="6095520"/>
          </a:xfrm>
          <a:prstGeom prst="rect">
            <a:avLst/>
          </a:prstGeom>
          <a:ln w="12600">
            <a:noFill/>
          </a:ln>
        </p:spPr>
      </p:pic>
      <p:sp>
        <p:nvSpPr>
          <p:cNvPr id="42" name="CustomShape 1"/>
          <p:cNvSpPr/>
          <p:nvPr/>
        </p:nvSpPr>
        <p:spPr>
          <a:xfrm>
            <a:off x="1346760" y="1460880"/>
            <a:ext cx="4564800" cy="8625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5000" spc="-1" strike="noStrike">
                <a:solidFill>
                  <a:srgbClr val="0a293f"/>
                </a:solidFill>
                <a:latin typeface="Arial"/>
                <a:ea typeface="Arial"/>
              </a:rPr>
              <a:t>Что обсудим?</a:t>
            </a:r>
            <a:endParaRPr b="0" lang="ru-RU" sz="5000" spc="-1" strike="noStrike">
              <a:latin typeface="Arial"/>
            </a:endParaRPr>
          </a:p>
        </p:txBody>
      </p:sp>
      <p:sp>
        <p:nvSpPr>
          <p:cNvPr id="43" name="CustomShape 2"/>
          <p:cNvSpPr/>
          <p:nvPr/>
        </p:nvSpPr>
        <p:spPr>
          <a:xfrm>
            <a:off x="1634040" y="4978440"/>
            <a:ext cx="4568040" cy="13201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/>
          <a:p>
            <a:pPr>
              <a:lnSpc>
                <a:spcPct val="100000"/>
              </a:lnSpc>
            </a:pPr>
            <a:r>
              <a:rPr b="0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Конституционное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устройство России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44" name="CustomShape 3"/>
          <p:cNvSpPr/>
          <p:nvPr/>
        </p:nvSpPr>
        <p:spPr>
          <a:xfrm>
            <a:off x="9334800" y="4978440"/>
            <a:ext cx="5371200" cy="192960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/>
          <a:p>
            <a:pPr>
              <a:lnSpc>
                <a:spcPct val="100000"/>
              </a:lnSpc>
            </a:pPr>
            <a:r>
              <a:rPr b="0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Избирательные права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граждан Российской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Федерации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45" name="CustomShape 4"/>
          <p:cNvSpPr/>
          <p:nvPr/>
        </p:nvSpPr>
        <p:spPr>
          <a:xfrm>
            <a:off x="17005320" y="4978440"/>
            <a:ext cx="5448960" cy="19303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/>
          <a:p>
            <a:pPr>
              <a:lnSpc>
                <a:spcPct val="100000"/>
              </a:lnSpc>
            </a:pPr>
            <a:r>
              <a:rPr b="0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Перечень избираемых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должностных лиц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и их компетенции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46" name="CustomShape 5"/>
          <p:cNvSpPr/>
          <p:nvPr/>
        </p:nvSpPr>
        <p:spPr>
          <a:xfrm>
            <a:off x="1677240" y="9163080"/>
            <a:ext cx="5922720" cy="19303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/>
          <a:p>
            <a:pPr>
              <a:lnSpc>
                <a:spcPct val="100000"/>
              </a:lnSpc>
            </a:pPr>
            <a:r>
              <a:rPr b="0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Система избирательных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комиссий Российской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Федерации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47" name="CustomShape 6"/>
          <p:cNvSpPr/>
          <p:nvPr/>
        </p:nvSpPr>
        <p:spPr>
          <a:xfrm>
            <a:off x="9349920" y="9163080"/>
            <a:ext cx="5988240" cy="192960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/>
          <a:p>
            <a:pPr>
              <a:lnSpc>
                <a:spcPct val="100000"/>
              </a:lnSpc>
            </a:pPr>
            <a:r>
              <a:rPr b="0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Особенности освещения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избирательного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процесса в медиа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48" name="CustomShape 7"/>
          <p:cNvSpPr/>
          <p:nvPr/>
        </p:nvSpPr>
        <p:spPr>
          <a:xfrm>
            <a:off x="16974360" y="9163080"/>
            <a:ext cx="5399280" cy="13201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/>
          <a:p>
            <a:pPr>
              <a:lnSpc>
                <a:spcPct val="100000"/>
              </a:lnSpc>
            </a:pPr>
            <a:r>
              <a:rPr b="0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Что будет, если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не ходить на выборы?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49" name="CustomShape 8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0" name="CustomShape 9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1" name="CustomShape 10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</p:spTree>
  </p:cSld>
  <p:transition spd="slow">
    <p:push dir="u"/>
  </p:transition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CustomShape 1"/>
          <p:cNvSpPr/>
          <p:nvPr/>
        </p:nvSpPr>
        <p:spPr>
          <a:xfrm>
            <a:off x="1803960" y="4674240"/>
            <a:ext cx="17186760" cy="43675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14000" spc="-1" strike="noStrike">
                <a:solidFill>
                  <a:srgbClr val="0a293f"/>
                </a:solidFill>
                <a:latin typeface="Arial"/>
                <a:ea typeface="Arial"/>
              </a:rPr>
              <a:t>Конституционное</a:t>
            </a:r>
            <a:endParaRPr b="0" lang="ru-RU" sz="1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4000" spc="-1" strike="noStrike">
                <a:solidFill>
                  <a:srgbClr val="0a293f"/>
                </a:solidFill>
                <a:latin typeface="Arial"/>
                <a:ea typeface="Arial"/>
              </a:rPr>
              <a:t>устройство России</a:t>
            </a:r>
            <a:endParaRPr b="0" lang="ru-RU" sz="14000" spc="-1" strike="noStrike">
              <a:latin typeface="Arial"/>
            </a:endParaRPr>
          </a:p>
        </p:txBody>
      </p:sp>
      <p:sp>
        <p:nvSpPr>
          <p:cNvPr id="53" name="CustomShape 2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4" name="CustomShape 3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5" name="CustomShape 4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</p:spTree>
  </p:cSld>
  <p:transition spd="slow">
    <p:push dir="u"/>
  </p:transition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CustomShape 1"/>
          <p:cNvSpPr/>
          <p:nvPr/>
        </p:nvSpPr>
        <p:spPr>
          <a:xfrm>
            <a:off x="1850760" y="11175840"/>
            <a:ext cx="9127080" cy="126972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7" name="CustomShape 2"/>
          <p:cNvSpPr/>
          <p:nvPr/>
        </p:nvSpPr>
        <p:spPr>
          <a:xfrm>
            <a:off x="1850760" y="5040000"/>
            <a:ext cx="14518080" cy="363600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 anchor="ctr"/>
          <a:p>
            <a:pPr>
              <a:lnSpc>
                <a:spcPct val="100000"/>
              </a:lnSpc>
            </a:pPr>
            <a:r>
              <a:rPr b="0" lang="ru-RU" sz="5800" spc="-1" strike="noStrike">
                <a:solidFill>
                  <a:srgbClr val="0a293f"/>
                </a:solidFill>
                <a:latin typeface="Arial"/>
                <a:ea typeface="Arial"/>
              </a:rPr>
              <a:t>Российская Федерация —</a:t>
            </a:r>
            <a:endParaRPr b="0" lang="ru-RU" sz="5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5800" spc="-1" strike="noStrike">
                <a:solidFill>
                  <a:srgbClr val="0a293f"/>
                </a:solidFill>
                <a:latin typeface="Arial"/>
                <a:ea typeface="Arial"/>
              </a:rPr>
              <a:t>Россия есть демократическое федеративное правовое государство</a:t>
            </a:r>
            <a:endParaRPr b="0" lang="ru-RU" sz="5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5800" spc="-1" strike="noStrike">
                <a:solidFill>
                  <a:srgbClr val="0a293f"/>
                </a:solidFill>
                <a:latin typeface="Arial"/>
                <a:ea typeface="Arial"/>
              </a:rPr>
              <a:t>с республиканской формой правления.</a:t>
            </a:r>
            <a:endParaRPr b="0" lang="ru-RU" sz="5800" spc="-1" strike="noStrike">
              <a:latin typeface="Arial"/>
            </a:endParaRPr>
          </a:p>
        </p:txBody>
      </p:sp>
      <p:sp>
        <p:nvSpPr>
          <p:cNvPr id="58" name="CustomShape 3"/>
          <p:cNvSpPr/>
          <p:nvPr/>
        </p:nvSpPr>
        <p:spPr>
          <a:xfrm>
            <a:off x="2296080" y="11532240"/>
            <a:ext cx="9127080" cy="55764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 anchor="ctr"/>
          <a:p>
            <a:pPr>
              <a:lnSpc>
                <a:spcPct val="10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1 статья  Конституции Российской Федерации</a:t>
            </a:r>
            <a:endParaRPr b="0" lang="ru-RU" sz="3000" spc="-1" strike="noStrike">
              <a:latin typeface="Arial"/>
            </a:endParaRPr>
          </a:p>
        </p:txBody>
      </p:sp>
      <p:pic>
        <p:nvPicPr>
          <p:cNvPr id="59" name="Изображение" descr=""/>
          <p:cNvPicPr/>
          <p:nvPr/>
        </p:nvPicPr>
        <p:blipFill>
          <a:blip r:embed="rId1"/>
          <a:srcRect l="34560" t="0" r="35643" b="0"/>
          <a:stretch/>
        </p:blipFill>
        <p:spPr>
          <a:xfrm>
            <a:off x="18889200" y="0"/>
            <a:ext cx="5494320" cy="13715640"/>
          </a:xfrm>
          <a:prstGeom prst="rect">
            <a:avLst/>
          </a:prstGeom>
          <a:ln w="12600">
            <a:noFill/>
          </a:ln>
        </p:spPr>
      </p:pic>
    </p:spTree>
  </p:cSld>
  <p:transition spd="slow">
    <p:push dir="u"/>
  </p:transition>
  <p:timing>
    <p:tnLst>
      <p:par>
        <p:cTn id="7" dur="indefinite" restart="never" nodeType="tmRoot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CustomShape 1"/>
          <p:cNvSpPr/>
          <p:nvPr/>
        </p:nvSpPr>
        <p:spPr>
          <a:xfrm>
            <a:off x="4615200" y="1702080"/>
            <a:ext cx="15153840" cy="13197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 algn="ctr">
              <a:lnSpc>
                <a:spcPct val="100000"/>
              </a:lnSpc>
            </a:pPr>
            <a:r>
              <a:rPr b="1" lang="ru-RU" sz="8000" spc="-1" strike="noStrike">
                <a:solidFill>
                  <a:srgbClr val="0a293f"/>
                </a:solidFill>
                <a:latin typeface="Arial"/>
                <a:ea typeface="Arial"/>
              </a:rPr>
              <a:t>Принцип разделения властей</a:t>
            </a:r>
            <a:endParaRPr b="0" lang="ru-RU" sz="8000" spc="-1" strike="noStrike">
              <a:latin typeface="Arial"/>
            </a:endParaRPr>
          </a:p>
        </p:txBody>
      </p:sp>
      <p:sp>
        <p:nvSpPr>
          <p:cNvPr id="61" name="CustomShape 2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2" name="CustomShape 3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3" name="CustomShape 4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64" name="Рисунок 7" descr=""/>
          <p:cNvPicPr/>
          <p:nvPr/>
        </p:nvPicPr>
        <p:blipFill>
          <a:blip r:embed="rId1"/>
          <a:srcRect l="578" t="0" r="0" b="0"/>
          <a:stretch/>
        </p:blipFill>
        <p:spPr>
          <a:xfrm>
            <a:off x="489240" y="6559200"/>
            <a:ext cx="7615440" cy="4718160"/>
          </a:xfrm>
          <a:prstGeom prst="rect">
            <a:avLst/>
          </a:prstGeom>
          <a:ln w="12600">
            <a:noFill/>
          </a:ln>
        </p:spPr>
      </p:pic>
      <p:pic>
        <p:nvPicPr>
          <p:cNvPr id="65" name="Рисунок 16" descr=""/>
          <p:cNvPicPr/>
          <p:nvPr/>
        </p:nvPicPr>
        <p:blipFill>
          <a:blip r:embed="rId2"/>
          <a:srcRect l="0" t="5001" r="0" b="12459"/>
          <a:stretch/>
        </p:blipFill>
        <p:spPr>
          <a:xfrm>
            <a:off x="16267680" y="6560640"/>
            <a:ext cx="7605000" cy="4707360"/>
          </a:xfrm>
          <a:prstGeom prst="rect">
            <a:avLst/>
          </a:prstGeom>
          <a:ln w="12600">
            <a:noFill/>
          </a:ln>
        </p:spPr>
      </p:pic>
      <p:sp>
        <p:nvSpPr>
          <p:cNvPr id="66" name="CustomShape 5"/>
          <p:cNvSpPr/>
          <p:nvPr/>
        </p:nvSpPr>
        <p:spPr>
          <a:xfrm>
            <a:off x="1650960" y="4623120"/>
            <a:ext cx="5292000" cy="8625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 algn="ctr">
              <a:lnSpc>
                <a:spcPct val="100000"/>
              </a:lnSpc>
            </a:pPr>
            <a:r>
              <a:rPr b="0" lang="ru-RU" sz="5000" spc="-1" strike="noStrike">
                <a:solidFill>
                  <a:srgbClr val="0a293f"/>
                </a:solidFill>
                <a:latin typeface="Arial"/>
                <a:ea typeface="Arial"/>
              </a:rPr>
              <a:t>Законодательная</a:t>
            </a:r>
            <a:endParaRPr b="0" lang="ru-RU" sz="5000" spc="-1" strike="noStrike">
              <a:latin typeface="Arial"/>
            </a:endParaRPr>
          </a:p>
        </p:txBody>
      </p:sp>
      <p:sp>
        <p:nvSpPr>
          <p:cNvPr id="67" name="CustomShape 6"/>
          <p:cNvSpPr/>
          <p:nvPr/>
        </p:nvSpPr>
        <p:spPr>
          <a:xfrm>
            <a:off x="9669600" y="4623120"/>
            <a:ext cx="5045040" cy="8625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 algn="ctr">
              <a:lnSpc>
                <a:spcPct val="100000"/>
              </a:lnSpc>
            </a:pPr>
            <a:r>
              <a:rPr b="0" lang="ru-RU" sz="5000" spc="-1" strike="noStrike">
                <a:solidFill>
                  <a:srgbClr val="0a293f"/>
                </a:solidFill>
                <a:latin typeface="Arial"/>
                <a:ea typeface="Arial"/>
              </a:rPr>
              <a:t>Исполнительная</a:t>
            </a:r>
            <a:endParaRPr b="0" lang="ru-RU" sz="5000" spc="-1" strike="noStrike">
              <a:latin typeface="Arial"/>
            </a:endParaRPr>
          </a:p>
        </p:txBody>
      </p:sp>
      <p:sp>
        <p:nvSpPr>
          <p:cNvPr id="68" name="CustomShape 7"/>
          <p:cNvSpPr/>
          <p:nvPr/>
        </p:nvSpPr>
        <p:spPr>
          <a:xfrm>
            <a:off x="18562680" y="4623120"/>
            <a:ext cx="3015000" cy="8625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 algn="ctr">
              <a:lnSpc>
                <a:spcPct val="100000"/>
              </a:lnSpc>
            </a:pPr>
            <a:r>
              <a:rPr b="0" lang="ru-RU" sz="5000" spc="-1" strike="noStrike">
                <a:solidFill>
                  <a:srgbClr val="0a293f"/>
                </a:solidFill>
                <a:latin typeface="Arial"/>
                <a:ea typeface="Arial"/>
              </a:rPr>
              <a:t>Судебная</a:t>
            </a:r>
            <a:endParaRPr b="0" lang="ru-RU" sz="5000" spc="-1" strike="noStrike">
              <a:latin typeface="Arial"/>
            </a:endParaRPr>
          </a:p>
        </p:txBody>
      </p:sp>
      <p:sp>
        <p:nvSpPr>
          <p:cNvPr id="69" name="CustomShape 8"/>
          <p:cNvSpPr/>
          <p:nvPr/>
        </p:nvSpPr>
        <p:spPr>
          <a:xfrm>
            <a:off x="489240" y="11265120"/>
            <a:ext cx="761544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0" name="CustomShape 9"/>
          <p:cNvSpPr/>
          <p:nvPr/>
        </p:nvSpPr>
        <p:spPr>
          <a:xfrm>
            <a:off x="489240" y="11377800"/>
            <a:ext cx="761544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1" name="CustomShape 10"/>
          <p:cNvSpPr/>
          <p:nvPr/>
        </p:nvSpPr>
        <p:spPr>
          <a:xfrm>
            <a:off x="489240" y="11490480"/>
            <a:ext cx="761544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2" name="CustomShape 11"/>
          <p:cNvSpPr/>
          <p:nvPr/>
        </p:nvSpPr>
        <p:spPr>
          <a:xfrm>
            <a:off x="8358120" y="11265120"/>
            <a:ext cx="761544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3" name="CustomShape 12"/>
          <p:cNvSpPr/>
          <p:nvPr/>
        </p:nvSpPr>
        <p:spPr>
          <a:xfrm>
            <a:off x="8358120" y="11377800"/>
            <a:ext cx="761544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4" name="CustomShape 13"/>
          <p:cNvSpPr/>
          <p:nvPr/>
        </p:nvSpPr>
        <p:spPr>
          <a:xfrm>
            <a:off x="8358120" y="11490480"/>
            <a:ext cx="761544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5" name="CustomShape 14"/>
          <p:cNvSpPr/>
          <p:nvPr/>
        </p:nvSpPr>
        <p:spPr>
          <a:xfrm>
            <a:off x="16267680" y="11265120"/>
            <a:ext cx="761544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6" name="CustomShape 15"/>
          <p:cNvSpPr/>
          <p:nvPr/>
        </p:nvSpPr>
        <p:spPr>
          <a:xfrm>
            <a:off x="16267680" y="11377800"/>
            <a:ext cx="761544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7" name="CustomShape 16"/>
          <p:cNvSpPr/>
          <p:nvPr/>
        </p:nvSpPr>
        <p:spPr>
          <a:xfrm>
            <a:off x="16267680" y="11490480"/>
            <a:ext cx="761544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78" name="Изображение" descr=""/>
          <p:cNvPicPr/>
          <p:nvPr/>
        </p:nvPicPr>
        <p:blipFill>
          <a:blip r:embed="rId3"/>
          <a:stretch/>
        </p:blipFill>
        <p:spPr>
          <a:xfrm>
            <a:off x="4673520" y="3330720"/>
            <a:ext cx="15036480" cy="1041120"/>
          </a:xfrm>
          <a:prstGeom prst="rect">
            <a:avLst/>
          </a:prstGeom>
          <a:ln w="12600">
            <a:noFill/>
          </a:ln>
        </p:spPr>
      </p:pic>
      <p:pic>
        <p:nvPicPr>
          <p:cNvPr id="79" name="Рисунок 4" descr=""/>
          <p:cNvPicPr/>
          <p:nvPr/>
        </p:nvPicPr>
        <p:blipFill>
          <a:blip r:embed="rId4"/>
          <a:srcRect l="10960" t="14113" r="5882" b="11543"/>
          <a:stretch/>
        </p:blipFill>
        <p:spPr>
          <a:xfrm>
            <a:off x="8371440" y="6559200"/>
            <a:ext cx="7589160" cy="4689000"/>
          </a:xfrm>
          <a:prstGeom prst="rect">
            <a:avLst/>
          </a:prstGeom>
          <a:ln w="12600">
            <a:noFill/>
          </a:ln>
        </p:spPr>
      </p:pic>
    </p:spTree>
  </p:cSld>
  <p:transition spd="slow">
    <p:push dir="u"/>
  </p:transition>
  <p:timing>
    <p:tnLst>
      <p:par>
        <p:cTn id="9" dur="indefinite" restart="never" nodeType="tmRoot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CustomShape 1"/>
          <p:cNvSpPr/>
          <p:nvPr/>
        </p:nvSpPr>
        <p:spPr>
          <a:xfrm>
            <a:off x="1415520" y="5434920"/>
            <a:ext cx="11329920" cy="284544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6000" spc="-1" strike="noStrike">
                <a:solidFill>
                  <a:srgbClr val="0a293f"/>
                </a:solidFill>
                <a:latin typeface="Arial"/>
                <a:ea typeface="Arial"/>
              </a:rPr>
              <a:t>Российская Федерация </a:t>
            </a:r>
            <a:endParaRPr b="0" lang="ru-RU" sz="6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6000" spc="-1" strike="noStrike">
                <a:solidFill>
                  <a:srgbClr val="0a293f"/>
                </a:solidFill>
                <a:latin typeface="Arial"/>
                <a:ea typeface="Arial"/>
              </a:rPr>
              <a:t>обладает уникальной</a:t>
            </a:r>
            <a:endParaRPr b="0" lang="ru-RU" sz="6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6000" spc="-1" strike="noStrike">
                <a:solidFill>
                  <a:srgbClr val="0a293f"/>
                </a:solidFill>
                <a:latin typeface="Arial"/>
                <a:ea typeface="Arial"/>
              </a:rPr>
              <a:t>государственной структурой </a:t>
            </a:r>
            <a:endParaRPr b="0" lang="ru-RU" sz="6000" spc="-1" strike="noStrike">
              <a:latin typeface="Arial"/>
            </a:endParaRPr>
          </a:p>
        </p:txBody>
      </p:sp>
      <p:sp>
        <p:nvSpPr>
          <p:cNvPr id="81" name="CustomShape 2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2" name="CustomShape 3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3" name="CustomShape 4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84" name="Изображение" descr=""/>
          <p:cNvPicPr/>
          <p:nvPr/>
        </p:nvPicPr>
        <p:blipFill>
          <a:blip r:embed="rId1"/>
          <a:stretch/>
        </p:blipFill>
        <p:spPr>
          <a:xfrm>
            <a:off x="13602600" y="2415240"/>
            <a:ext cx="8114400" cy="8885520"/>
          </a:xfrm>
          <a:prstGeom prst="rect">
            <a:avLst/>
          </a:prstGeom>
          <a:ln w="12600">
            <a:noFill/>
          </a:ln>
        </p:spPr>
      </p:pic>
    </p:spTree>
  </p:cSld>
  <p:transition spd="slow">
    <p:push dir="u"/>
  </p:transition>
  <p:timing>
    <p:tnLst>
      <p:par>
        <p:cTn id="11" dur="indefinite" restart="never" nodeType="tmRoot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Объект 3" descr=""/>
          <p:cNvPicPr/>
          <p:nvPr/>
        </p:nvPicPr>
        <p:blipFill>
          <a:blip r:embed="rId1"/>
          <a:stretch/>
        </p:blipFill>
        <p:spPr>
          <a:xfrm rot="21300000">
            <a:off x="5770440" y="2676600"/>
            <a:ext cx="17834760" cy="10054080"/>
          </a:xfrm>
          <a:prstGeom prst="rect">
            <a:avLst/>
          </a:prstGeom>
          <a:ln w="12600">
            <a:noFill/>
          </a:ln>
        </p:spPr>
      </p:pic>
      <p:sp>
        <p:nvSpPr>
          <p:cNvPr id="86" name="CustomShape 1"/>
          <p:cNvSpPr/>
          <p:nvPr/>
        </p:nvSpPr>
        <p:spPr>
          <a:xfrm>
            <a:off x="1435680" y="1460520"/>
            <a:ext cx="16915320" cy="19299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/>
          <a:p>
            <a:pPr>
              <a:lnSpc>
                <a:spcPct val="100000"/>
              </a:lnSpc>
            </a:pPr>
            <a:r>
              <a:rPr b="1" lang="ru-RU" sz="6000" spc="-1" strike="noStrike">
                <a:solidFill>
                  <a:srgbClr val="0a293f"/>
                </a:solidFill>
                <a:latin typeface="Arial"/>
                <a:ea typeface="Arial"/>
              </a:rPr>
              <a:t>Единственный источник власти в России —</a:t>
            </a:r>
            <a:endParaRPr b="0" lang="ru-RU" sz="6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6000" spc="-1" strike="noStrike">
                <a:solidFill>
                  <a:srgbClr val="0a293f"/>
                </a:solidFill>
                <a:latin typeface="Arial"/>
                <a:ea typeface="Arial"/>
              </a:rPr>
              <a:t>ее многонациональный народ </a:t>
            </a:r>
            <a:endParaRPr b="0" lang="ru-RU" sz="6000" spc="-1" strike="noStrike">
              <a:latin typeface="Arial"/>
            </a:endParaRPr>
          </a:p>
        </p:txBody>
      </p:sp>
      <p:sp>
        <p:nvSpPr>
          <p:cNvPr id="87" name="CustomShape 2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8" name="CustomShape 3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9" name="CustomShape 4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0" name="CustomShape 5"/>
          <p:cNvSpPr/>
          <p:nvPr/>
        </p:nvSpPr>
        <p:spPr>
          <a:xfrm>
            <a:off x="2505960" y="3315600"/>
            <a:ext cx="10401120" cy="1501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</p:spTree>
  </p:cSld>
  <p:transition spd="slow">
    <p:push dir="u"/>
  </p:transition>
  <p:timing>
    <p:tnLst>
      <p:par>
        <p:cTn id="13" dur="indefinite" restart="never" nodeType="tmRoot">
          <p:childTnLst>
            <p:seq>
              <p:cTn id="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CustomShape 1"/>
          <p:cNvSpPr/>
          <p:nvPr/>
        </p:nvSpPr>
        <p:spPr>
          <a:xfrm>
            <a:off x="3043800" y="1702080"/>
            <a:ext cx="18296280" cy="13197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 algn="ctr">
              <a:lnSpc>
                <a:spcPct val="100000"/>
              </a:lnSpc>
            </a:pPr>
            <a:r>
              <a:rPr b="1" lang="ru-RU" sz="8000" spc="-1" strike="noStrike">
                <a:solidFill>
                  <a:srgbClr val="0a293f"/>
                </a:solidFill>
                <a:latin typeface="Arial"/>
                <a:ea typeface="Arial"/>
              </a:rPr>
              <a:t>Референдум и свободные выборы </a:t>
            </a:r>
            <a:endParaRPr b="0" lang="ru-RU" sz="8000" spc="-1" strike="noStrike">
              <a:latin typeface="Arial"/>
            </a:endParaRPr>
          </a:p>
        </p:txBody>
      </p:sp>
      <p:sp>
        <p:nvSpPr>
          <p:cNvPr id="92" name="CustomShape 2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3" name="CustomShape 3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4" name="CustomShape 4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95" name="Изображение" descr=""/>
          <p:cNvPicPr/>
          <p:nvPr/>
        </p:nvPicPr>
        <p:blipFill>
          <a:blip r:embed="rId1"/>
          <a:stretch/>
        </p:blipFill>
        <p:spPr>
          <a:xfrm>
            <a:off x="13606200" y="4123080"/>
            <a:ext cx="6103440" cy="8055720"/>
          </a:xfrm>
          <a:prstGeom prst="rect">
            <a:avLst/>
          </a:prstGeom>
          <a:ln w="12600">
            <a:noFill/>
          </a:ln>
        </p:spPr>
      </p:pic>
      <p:pic>
        <p:nvPicPr>
          <p:cNvPr id="96" name="Изображение" descr=""/>
          <p:cNvPicPr/>
          <p:nvPr/>
        </p:nvPicPr>
        <p:blipFill>
          <a:blip r:embed="rId2"/>
          <a:stretch/>
        </p:blipFill>
        <p:spPr>
          <a:xfrm>
            <a:off x="4960800" y="5217480"/>
            <a:ext cx="4838400" cy="5866920"/>
          </a:xfrm>
          <a:prstGeom prst="rect">
            <a:avLst/>
          </a:prstGeom>
          <a:ln w="12600">
            <a:noFill/>
          </a:ln>
        </p:spPr>
      </p:pic>
    </p:spTree>
  </p:cSld>
  <p:transition spd="slow">
    <p:push dir="u"/>
  </p:transition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CustomShape 1"/>
          <p:cNvSpPr/>
          <p:nvPr/>
        </p:nvSpPr>
        <p:spPr>
          <a:xfrm>
            <a:off x="2095200" y="3607560"/>
            <a:ext cx="14198040" cy="65008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14000" spc="-1" strike="noStrike">
                <a:solidFill>
                  <a:srgbClr val="0a293f"/>
                </a:solidFill>
                <a:latin typeface="Arial"/>
                <a:ea typeface="Arial"/>
              </a:rPr>
              <a:t>Избирательные</a:t>
            </a:r>
            <a:endParaRPr b="0" lang="ru-RU" sz="1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4000" spc="-1" strike="noStrike">
                <a:solidFill>
                  <a:srgbClr val="0a293f"/>
                </a:solidFill>
                <a:latin typeface="Arial"/>
                <a:ea typeface="Arial"/>
              </a:rPr>
              <a:t>права граждан</a:t>
            </a:r>
            <a:endParaRPr b="0" lang="ru-RU" sz="1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4000" spc="-1" strike="noStrike">
                <a:solidFill>
                  <a:srgbClr val="0a293f"/>
                </a:solidFill>
                <a:latin typeface="Arial"/>
                <a:ea typeface="Arial"/>
              </a:rPr>
              <a:t>России </a:t>
            </a:r>
            <a:endParaRPr b="0" lang="ru-RU" sz="14000" spc="-1" strike="noStrike">
              <a:latin typeface="Arial"/>
            </a:endParaRPr>
          </a:p>
        </p:txBody>
      </p:sp>
      <p:sp>
        <p:nvSpPr>
          <p:cNvPr id="98" name="CustomShape 2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9" name="CustomShape 3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0" name="CustomShape 4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</p:spTree>
  </p:cSld>
  <p:transition spd="slow">
    <p:push dir="u"/>
  </p:transition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CustomShape 1"/>
          <p:cNvSpPr/>
          <p:nvPr/>
        </p:nvSpPr>
        <p:spPr>
          <a:xfrm>
            <a:off x="1850760" y="11175840"/>
            <a:ext cx="9800280" cy="126972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2" name="CustomShape 2"/>
          <p:cNvSpPr/>
          <p:nvPr/>
        </p:nvSpPr>
        <p:spPr>
          <a:xfrm>
            <a:off x="1850760" y="4597920"/>
            <a:ext cx="15988320" cy="451980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 anchor="ctr"/>
          <a:p>
            <a:pPr>
              <a:lnSpc>
                <a:spcPct val="100000"/>
              </a:lnSpc>
            </a:pPr>
            <a:r>
              <a:rPr b="0" lang="ru-RU" sz="5800" spc="-1" strike="noStrike">
                <a:solidFill>
                  <a:srgbClr val="0a293f"/>
                </a:solidFill>
                <a:latin typeface="Arial"/>
                <a:ea typeface="Arial"/>
              </a:rPr>
              <a:t>Граждане Российской Федерации </a:t>
            </a:r>
            <a:endParaRPr b="0" lang="ru-RU" sz="5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5800" spc="-1" strike="noStrike">
                <a:solidFill>
                  <a:srgbClr val="0a293f"/>
                </a:solidFill>
                <a:latin typeface="Arial"/>
                <a:ea typeface="Arial"/>
              </a:rPr>
              <a:t>имеют право избирать и быть избранными в органы государственной власти</a:t>
            </a:r>
            <a:endParaRPr b="0" lang="ru-RU" sz="5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5800" spc="-1" strike="noStrike">
                <a:solidFill>
                  <a:srgbClr val="0a293f"/>
                </a:solidFill>
                <a:latin typeface="Arial"/>
                <a:ea typeface="Arial"/>
              </a:rPr>
              <a:t>и органы местного самоуправления,</a:t>
            </a:r>
            <a:endParaRPr b="0" lang="ru-RU" sz="5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5800" spc="-1" strike="noStrike">
                <a:solidFill>
                  <a:srgbClr val="0a293f"/>
                </a:solidFill>
                <a:latin typeface="Arial"/>
                <a:ea typeface="Arial"/>
              </a:rPr>
              <a:t>а также участвовать в референдуме.</a:t>
            </a:r>
            <a:endParaRPr b="0" lang="ru-RU" sz="5800" spc="-1" strike="noStrike">
              <a:latin typeface="Arial"/>
            </a:endParaRPr>
          </a:p>
        </p:txBody>
      </p:sp>
      <p:sp>
        <p:nvSpPr>
          <p:cNvPr id="103" name="CustomShape 3"/>
          <p:cNvSpPr/>
          <p:nvPr/>
        </p:nvSpPr>
        <p:spPr>
          <a:xfrm>
            <a:off x="2296080" y="11532240"/>
            <a:ext cx="9127080" cy="55764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 anchor="ctr"/>
          <a:p>
            <a:pPr>
              <a:lnSpc>
                <a:spcPct val="10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32 статья  Конституции Российской Федерации</a:t>
            </a:r>
            <a:endParaRPr b="0" lang="ru-RU" sz="3000" spc="-1" strike="noStrike">
              <a:latin typeface="Arial"/>
            </a:endParaRPr>
          </a:p>
        </p:txBody>
      </p:sp>
      <p:pic>
        <p:nvPicPr>
          <p:cNvPr id="104" name="Изображение" descr=""/>
          <p:cNvPicPr/>
          <p:nvPr/>
        </p:nvPicPr>
        <p:blipFill>
          <a:blip r:embed="rId1"/>
          <a:srcRect l="34560" t="0" r="35643" b="0"/>
          <a:stretch/>
        </p:blipFill>
        <p:spPr>
          <a:xfrm>
            <a:off x="18889200" y="0"/>
            <a:ext cx="5494320" cy="13715640"/>
          </a:xfrm>
          <a:prstGeom prst="rect">
            <a:avLst/>
          </a:prstGeom>
          <a:ln w="12600">
            <a:noFill/>
          </a:ln>
        </p:spPr>
      </p:pic>
      <p:pic>
        <p:nvPicPr>
          <p:cNvPr id="105" name="Изображение" descr=""/>
          <p:cNvPicPr/>
          <p:nvPr/>
        </p:nvPicPr>
        <p:blipFill>
          <a:blip r:embed="rId2"/>
          <a:srcRect l="43546" t="566" r="26760" b="566"/>
          <a:stretch/>
        </p:blipFill>
        <p:spPr>
          <a:xfrm>
            <a:off x="18889200" y="0"/>
            <a:ext cx="5494320" cy="13715640"/>
          </a:xfrm>
          <a:prstGeom prst="rect">
            <a:avLst/>
          </a:prstGeom>
          <a:ln w="12600">
            <a:noFill/>
          </a:ln>
        </p:spPr>
      </p:pic>
    </p:spTree>
  </p:cSld>
  <p:transition spd="slow">
    <p:push dir="u"/>
  </p:transition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Изображение" descr=""/>
          <p:cNvPicPr/>
          <p:nvPr/>
        </p:nvPicPr>
        <p:blipFill>
          <a:blip r:embed="rId1"/>
          <a:srcRect l="36740" t="0" r="10478" b="37412"/>
          <a:stretch/>
        </p:blipFill>
        <p:spPr>
          <a:xfrm>
            <a:off x="13635000" y="4384080"/>
            <a:ext cx="7633440" cy="5917680"/>
          </a:xfrm>
          <a:prstGeom prst="rect">
            <a:avLst/>
          </a:prstGeom>
          <a:ln w="12600">
            <a:noFill/>
          </a:ln>
        </p:spPr>
      </p:pic>
      <p:sp>
        <p:nvSpPr>
          <p:cNvPr id="107" name="CustomShape 1"/>
          <p:cNvSpPr/>
          <p:nvPr/>
        </p:nvSpPr>
        <p:spPr>
          <a:xfrm>
            <a:off x="13635000" y="3445920"/>
            <a:ext cx="3932280" cy="95220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8" name="CustomShape 2"/>
          <p:cNvSpPr/>
          <p:nvPr/>
        </p:nvSpPr>
        <p:spPr>
          <a:xfrm>
            <a:off x="1349640" y="1460880"/>
            <a:ext cx="7065720" cy="8625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5000" spc="-1" strike="noStrike">
                <a:solidFill>
                  <a:srgbClr val="0a293f"/>
                </a:solidFill>
                <a:latin typeface="Arial"/>
                <a:ea typeface="Arial"/>
              </a:rPr>
              <a:t>Избирательное право</a:t>
            </a:r>
            <a:endParaRPr b="0" lang="ru-RU" sz="5000" spc="-1" strike="noStrike">
              <a:latin typeface="Arial"/>
            </a:endParaRPr>
          </a:p>
        </p:txBody>
      </p:sp>
      <p:pic>
        <p:nvPicPr>
          <p:cNvPr id="109" name="Изображение" descr=""/>
          <p:cNvPicPr/>
          <p:nvPr/>
        </p:nvPicPr>
        <p:blipFill>
          <a:blip r:embed="rId2"/>
          <a:srcRect l="362207" t="0" r="135449" b="0"/>
          <a:stretch/>
        </p:blipFill>
        <p:spPr>
          <a:xfrm>
            <a:off x="3068280" y="4396680"/>
            <a:ext cx="7615440" cy="5904720"/>
          </a:xfrm>
          <a:prstGeom prst="rect">
            <a:avLst/>
          </a:prstGeom>
          <a:ln w="12600">
            <a:noFill/>
          </a:ln>
        </p:spPr>
      </p:pic>
      <p:sp>
        <p:nvSpPr>
          <p:cNvPr id="110" name="CustomShape 3"/>
          <p:cNvSpPr/>
          <p:nvPr/>
        </p:nvSpPr>
        <p:spPr>
          <a:xfrm>
            <a:off x="3068280" y="10301760"/>
            <a:ext cx="761544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1" name="CustomShape 4"/>
          <p:cNvSpPr/>
          <p:nvPr/>
        </p:nvSpPr>
        <p:spPr>
          <a:xfrm>
            <a:off x="3068280" y="10414800"/>
            <a:ext cx="761544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2" name="CustomShape 5"/>
          <p:cNvSpPr/>
          <p:nvPr/>
        </p:nvSpPr>
        <p:spPr>
          <a:xfrm>
            <a:off x="3068280" y="10527480"/>
            <a:ext cx="761544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3" name="CustomShape 6"/>
          <p:cNvSpPr/>
          <p:nvPr/>
        </p:nvSpPr>
        <p:spPr>
          <a:xfrm>
            <a:off x="3084120" y="10902240"/>
            <a:ext cx="3103200" cy="7117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Избиратели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14" name="CustomShape 7"/>
          <p:cNvSpPr/>
          <p:nvPr/>
        </p:nvSpPr>
        <p:spPr>
          <a:xfrm>
            <a:off x="3056400" y="11616840"/>
            <a:ext cx="3706920" cy="10144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Старше 18 лет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Граждане России</a:t>
            </a:r>
            <a:endParaRPr b="0" lang="ru-RU" sz="3000" spc="-1" strike="noStrike">
              <a:latin typeface="Arial"/>
            </a:endParaRPr>
          </a:p>
        </p:txBody>
      </p:sp>
      <p:sp>
        <p:nvSpPr>
          <p:cNvPr id="115" name="CustomShape 8"/>
          <p:cNvSpPr/>
          <p:nvPr/>
        </p:nvSpPr>
        <p:spPr>
          <a:xfrm>
            <a:off x="13657680" y="10301760"/>
            <a:ext cx="761544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6" name="CustomShape 9"/>
          <p:cNvSpPr/>
          <p:nvPr/>
        </p:nvSpPr>
        <p:spPr>
          <a:xfrm>
            <a:off x="13657680" y="10414800"/>
            <a:ext cx="761544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7" name="CustomShape 10"/>
          <p:cNvSpPr/>
          <p:nvPr/>
        </p:nvSpPr>
        <p:spPr>
          <a:xfrm>
            <a:off x="13657680" y="10527480"/>
            <a:ext cx="761544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8" name="CustomShape 11"/>
          <p:cNvSpPr/>
          <p:nvPr/>
        </p:nvSpPr>
        <p:spPr>
          <a:xfrm>
            <a:off x="13671000" y="10902240"/>
            <a:ext cx="2486160" cy="7117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Кандидат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19" name="CustomShape 12"/>
          <p:cNvSpPr/>
          <p:nvPr/>
        </p:nvSpPr>
        <p:spPr>
          <a:xfrm>
            <a:off x="13645440" y="11616840"/>
            <a:ext cx="3918600" cy="10144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Старше 21 года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Гражданин России</a:t>
            </a:r>
            <a:endParaRPr b="0" lang="ru-RU" sz="3000" spc="-1" strike="noStrike">
              <a:latin typeface="Arial"/>
            </a:endParaRPr>
          </a:p>
        </p:txBody>
      </p:sp>
      <p:sp>
        <p:nvSpPr>
          <p:cNvPr id="120" name="CustomShape 13"/>
          <p:cNvSpPr/>
          <p:nvPr/>
        </p:nvSpPr>
        <p:spPr>
          <a:xfrm>
            <a:off x="13635000" y="3619800"/>
            <a:ext cx="3916800" cy="5896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 anchor="ctr"/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ffffff"/>
                </a:solidFill>
                <a:latin typeface="Arial"/>
                <a:ea typeface="Arial"/>
              </a:rPr>
              <a:t>Пассивное право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121" name="CustomShape 14"/>
          <p:cNvSpPr/>
          <p:nvPr/>
        </p:nvSpPr>
        <p:spPr>
          <a:xfrm>
            <a:off x="3068280" y="3445920"/>
            <a:ext cx="3682800" cy="95220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2" name="CustomShape 15"/>
          <p:cNvSpPr/>
          <p:nvPr/>
        </p:nvSpPr>
        <p:spPr>
          <a:xfrm>
            <a:off x="3052800" y="3611880"/>
            <a:ext cx="3698280" cy="5896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 anchor="ctr"/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ffffff"/>
                </a:solidFill>
                <a:latin typeface="Arial"/>
                <a:ea typeface="Arial"/>
              </a:rPr>
              <a:t>Активное право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123" name="CustomShape 16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4" name="CustomShape 17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5" name="CustomShape 18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</p:spTree>
  </p:cSld>
  <p:transition spd="slow">
    <p:push dir="u"/>
  </p:transition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CustomShape 1"/>
          <p:cNvSpPr/>
          <p:nvPr/>
        </p:nvSpPr>
        <p:spPr>
          <a:xfrm>
            <a:off x="2094480" y="3607560"/>
            <a:ext cx="17110440" cy="65008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14000" spc="-1" strike="noStrike">
                <a:solidFill>
                  <a:srgbClr val="0a293f"/>
                </a:solidFill>
                <a:latin typeface="Arial"/>
                <a:ea typeface="Arial"/>
              </a:rPr>
              <a:t>Избираемые</a:t>
            </a:r>
            <a:endParaRPr b="0" lang="ru-RU" sz="1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4000" spc="-1" strike="noStrike">
                <a:solidFill>
                  <a:srgbClr val="0a293f"/>
                </a:solidFill>
                <a:latin typeface="Arial"/>
                <a:ea typeface="Arial"/>
              </a:rPr>
              <a:t>должностные лица</a:t>
            </a:r>
            <a:endParaRPr b="0" lang="ru-RU" sz="1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4000" spc="-1" strike="noStrike">
                <a:solidFill>
                  <a:srgbClr val="0a293f"/>
                </a:solidFill>
                <a:latin typeface="Arial"/>
                <a:ea typeface="Arial"/>
              </a:rPr>
              <a:t>и их компетенции </a:t>
            </a:r>
            <a:endParaRPr b="0" lang="ru-RU" sz="14000" spc="-1" strike="noStrike">
              <a:latin typeface="Arial"/>
            </a:endParaRPr>
          </a:p>
        </p:txBody>
      </p:sp>
      <p:sp>
        <p:nvSpPr>
          <p:cNvPr id="127" name="CustomShape 2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8" name="CustomShape 3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9" name="CustomShape 4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</p:spTree>
  </p:cSld>
  <p:transition spd="slow">
    <p:push dir="u"/>
  </p:transition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CustomShape 1"/>
          <p:cNvSpPr/>
          <p:nvPr/>
        </p:nvSpPr>
        <p:spPr>
          <a:xfrm>
            <a:off x="7259760" y="3987720"/>
            <a:ext cx="6194160" cy="126972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31" name="CustomShape 2"/>
          <p:cNvSpPr/>
          <p:nvPr/>
        </p:nvSpPr>
        <p:spPr>
          <a:xfrm>
            <a:off x="1362960" y="1460880"/>
            <a:ext cx="3459960" cy="8625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5000" spc="-1" strike="noStrike">
                <a:solidFill>
                  <a:srgbClr val="0a293f"/>
                </a:solidFill>
                <a:latin typeface="Arial"/>
                <a:ea typeface="Arial"/>
              </a:rPr>
              <a:t>Президент</a:t>
            </a:r>
            <a:endParaRPr b="0" lang="ru-RU" sz="5000" spc="-1" strike="noStrike">
              <a:latin typeface="Arial"/>
            </a:endParaRPr>
          </a:p>
        </p:txBody>
      </p:sp>
      <p:sp>
        <p:nvSpPr>
          <p:cNvPr id="132" name="CustomShape 3"/>
          <p:cNvSpPr/>
          <p:nvPr/>
        </p:nvSpPr>
        <p:spPr>
          <a:xfrm>
            <a:off x="7737840" y="4267440"/>
            <a:ext cx="2098440" cy="7102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&gt; 35 лет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33" name="CustomShape 4"/>
          <p:cNvSpPr/>
          <p:nvPr/>
        </p:nvSpPr>
        <p:spPr>
          <a:xfrm>
            <a:off x="7259760" y="5587920"/>
            <a:ext cx="6194160" cy="126972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34" name="CustomShape 5"/>
          <p:cNvSpPr/>
          <p:nvPr/>
        </p:nvSpPr>
        <p:spPr>
          <a:xfrm>
            <a:off x="7728120" y="5867640"/>
            <a:ext cx="4847040" cy="7102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Гражданин России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35" name="CustomShape 6"/>
          <p:cNvSpPr/>
          <p:nvPr/>
        </p:nvSpPr>
        <p:spPr>
          <a:xfrm>
            <a:off x="7259760" y="7188120"/>
            <a:ext cx="6194160" cy="184104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36" name="CustomShape 7"/>
          <p:cNvSpPr/>
          <p:nvPr/>
        </p:nvSpPr>
        <p:spPr>
          <a:xfrm>
            <a:off x="7759080" y="7494840"/>
            <a:ext cx="4149000" cy="132084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Живет в России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больше 10 лет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37" name="CustomShape 8"/>
          <p:cNvSpPr/>
          <p:nvPr/>
        </p:nvSpPr>
        <p:spPr>
          <a:xfrm>
            <a:off x="13951440" y="3987720"/>
            <a:ext cx="9909720" cy="94647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Глава государства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Гарант Конституции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Верховный главнокомандующий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Определяет внутреннюю</a:t>
            </a:r>
            <a:br/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     и внешнюю политику 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Представляет Российскую Федерацию</a:t>
            </a:r>
            <a:br/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     внутри страны и в международных</a:t>
            </a:r>
            <a:br/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     отношениях.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Издает указы и распоряжения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Представляет кандидатуру главы</a:t>
            </a:r>
            <a:br/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     исполнительной власти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Обладает правом вето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Может отправить правительство</a:t>
            </a:r>
            <a:br/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     в отставку </a:t>
            </a:r>
            <a:endParaRPr b="0" lang="ru-RU" sz="3000" spc="-1" strike="noStrike">
              <a:latin typeface="Arial"/>
            </a:endParaRPr>
          </a:p>
        </p:txBody>
      </p:sp>
      <p:pic>
        <p:nvPicPr>
          <p:cNvPr id="138" name="Изображение" descr=""/>
          <p:cNvPicPr/>
          <p:nvPr/>
        </p:nvPicPr>
        <p:blipFill>
          <a:blip r:embed="rId1"/>
          <a:stretch/>
        </p:blipFill>
        <p:spPr>
          <a:xfrm>
            <a:off x="2057400" y="3304080"/>
            <a:ext cx="3245400" cy="9139680"/>
          </a:xfrm>
          <a:prstGeom prst="rect">
            <a:avLst/>
          </a:prstGeom>
          <a:ln w="12600">
            <a:noFill/>
          </a:ln>
        </p:spPr>
      </p:pic>
      <p:sp>
        <p:nvSpPr>
          <p:cNvPr id="139" name="Line 9"/>
          <p:cNvSpPr/>
          <p:nvPr/>
        </p:nvSpPr>
        <p:spPr>
          <a:xfrm>
            <a:off x="5483160" y="8006040"/>
            <a:ext cx="1476000" cy="0"/>
          </a:xfrm>
          <a:prstGeom prst="line">
            <a:avLst/>
          </a:prstGeom>
          <a:ln w="25560">
            <a:solidFill>
              <a:srgbClr val="0a293f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40" name="Line 10"/>
          <p:cNvSpPr/>
          <p:nvPr/>
        </p:nvSpPr>
        <p:spPr>
          <a:xfrm>
            <a:off x="5543280" y="6235560"/>
            <a:ext cx="1476000" cy="360"/>
          </a:xfrm>
          <a:prstGeom prst="line">
            <a:avLst/>
          </a:prstGeom>
          <a:ln w="25560">
            <a:solidFill>
              <a:srgbClr val="0a293f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41" name="Line 11"/>
          <p:cNvSpPr/>
          <p:nvPr/>
        </p:nvSpPr>
        <p:spPr>
          <a:xfrm>
            <a:off x="5543280" y="4622760"/>
            <a:ext cx="1476000" cy="360"/>
          </a:xfrm>
          <a:prstGeom prst="line">
            <a:avLst/>
          </a:prstGeom>
          <a:ln w="25560">
            <a:solidFill>
              <a:srgbClr val="0a293f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42" name="CustomShape 12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43" name="CustomShape 13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44" name="CustomShape 14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45" name="CustomShape 15"/>
          <p:cNvSpPr/>
          <p:nvPr/>
        </p:nvSpPr>
        <p:spPr>
          <a:xfrm>
            <a:off x="7259760" y="9415080"/>
            <a:ext cx="6194160" cy="179928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46" name="CustomShape 16"/>
          <p:cNvSpPr/>
          <p:nvPr/>
        </p:nvSpPr>
        <p:spPr>
          <a:xfrm>
            <a:off x="7797960" y="9721800"/>
            <a:ext cx="4641120" cy="13201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Срок полномочий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6 лет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47" name="Line 17"/>
          <p:cNvSpPr/>
          <p:nvPr/>
        </p:nvSpPr>
        <p:spPr>
          <a:xfrm>
            <a:off x="5483160" y="9990000"/>
            <a:ext cx="1476000" cy="0"/>
          </a:xfrm>
          <a:prstGeom prst="line">
            <a:avLst/>
          </a:prstGeom>
          <a:ln w="25560">
            <a:solidFill>
              <a:srgbClr val="0a293f"/>
            </a:solidFill>
            <a:miter/>
          </a:ln>
        </p:spPr>
        <p:style>
          <a:lnRef idx="0"/>
          <a:fillRef idx="0"/>
          <a:effectRef idx="0"/>
          <a:fontRef idx="minor"/>
        </p:style>
      </p:sp>
    </p:spTree>
  </p:cSld>
  <p:transition spd="slow">
    <p:push dir="u"/>
  </p:transition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CustomShape 1"/>
          <p:cNvSpPr/>
          <p:nvPr/>
        </p:nvSpPr>
        <p:spPr>
          <a:xfrm>
            <a:off x="7259760" y="5587920"/>
            <a:ext cx="6194160" cy="126972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49" name="CustomShape 2"/>
          <p:cNvSpPr/>
          <p:nvPr/>
        </p:nvSpPr>
        <p:spPr>
          <a:xfrm>
            <a:off x="7259760" y="3987720"/>
            <a:ext cx="6194160" cy="126972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50" name="Изображение" descr=""/>
          <p:cNvPicPr/>
          <p:nvPr/>
        </p:nvPicPr>
        <p:blipFill>
          <a:blip r:embed="rId1"/>
          <a:stretch/>
        </p:blipFill>
        <p:spPr>
          <a:xfrm>
            <a:off x="1900080" y="3304080"/>
            <a:ext cx="2924280" cy="9139680"/>
          </a:xfrm>
          <a:prstGeom prst="rect">
            <a:avLst/>
          </a:prstGeom>
          <a:ln w="12600">
            <a:noFill/>
          </a:ln>
        </p:spPr>
      </p:pic>
      <p:sp>
        <p:nvSpPr>
          <p:cNvPr id="151" name="CustomShape 3"/>
          <p:cNvSpPr/>
          <p:nvPr/>
        </p:nvSpPr>
        <p:spPr>
          <a:xfrm>
            <a:off x="1336320" y="1460880"/>
            <a:ext cx="11067840" cy="8625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5000" spc="-1" strike="noStrike">
                <a:solidFill>
                  <a:srgbClr val="0a293f"/>
                </a:solidFill>
                <a:latin typeface="Arial"/>
                <a:ea typeface="Arial"/>
              </a:rPr>
              <a:t>Депутаты Государственной Думы </a:t>
            </a:r>
            <a:endParaRPr b="0" lang="ru-RU" sz="5000" spc="-1" strike="noStrike">
              <a:latin typeface="Arial"/>
            </a:endParaRPr>
          </a:p>
        </p:txBody>
      </p:sp>
      <p:sp>
        <p:nvSpPr>
          <p:cNvPr id="152" name="CustomShape 4"/>
          <p:cNvSpPr/>
          <p:nvPr/>
        </p:nvSpPr>
        <p:spPr>
          <a:xfrm>
            <a:off x="7738200" y="4267440"/>
            <a:ext cx="2370240" cy="7102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&gt; 21 года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53" name="CustomShape 5"/>
          <p:cNvSpPr/>
          <p:nvPr/>
        </p:nvSpPr>
        <p:spPr>
          <a:xfrm>
            <a:off x="7728120" y="5867640"/>
            <a:ext cx="4510080" cy="7102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Граждане России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54" name="CustomShape 6"/>
          <p:cNvSpPr/>
          <p:nvPr/>
        </p:nvSpPr>
        <p:spPr>
          <a:xfrm>
            <a:off x="7259760" y="7188120"/>
            <a:ext cx="6194160" cy="241272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5" name="CustomShape 7"/>
          <p:cNvSpPr/>
          <p:nvPr/>
        </p:nvSpPr>
        <p:spPr>
          <a:xfrm>
            <a:off x="7770240" y="7494840"/>
            <a:ext cx="5172840" cy="192960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Работают на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профессиональной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постоянной основе 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56" name="CustomShape 8"/>
          <p:cNvSpPr/>
          <p:nvPr/>
        </p:nvSpPr>
        <p:spPr>
          <a:xfrm>
            <a:off x="14003640" y="3987720"/>
            <a:ext cx="6172560" cy="261324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/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Самое главное дело депутатов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Государственной Думы –</a:t>
            </a:r>
            <a:br/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это принятие законов в интересах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граждан России</a:t>
            </a:r>
            <a:endParaRPr b="0" lang="ru-RU" sz="3000" spc="-1" strike="noStrike">
              <a:latin typeface="Arial"/>
            </a:endParaRPr>
          </a:p>
        </p:txBody>
      </p:sp>
      <p:sp>
        <p:nvSpPr>
          <p:cNvPr id="157" name="Line 9"/>
          <p:cNvSpPr/>
          <p:nvPr/>
        </p:nvSpPr>
        <p:spPr>
          <a:xfrm>
            <a:off x="5543280" y="7812360"/>
            <a:ext cx="1476000" cy="0"/>
          </a:xfrm>
          <a:prstGeom prst="line">
            <a:avLst/>
          </a:prstGeom>
          <a:ln w="25560">
            <a:solidFill>
              <a:srgbClr val="0a293f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58" name="Line 10"/>
          <p:cNvSpPr/>
          <p:nvPr/>
        </p:nvSpPr>
        <p:spPr>
          <a:xfrm>
            <a:off x="5543280" y="6235560"/>
            <a:ext cx="1476000" cy="360"/>
          </a:xfrm>
          <a:prstGeom prst="line">
            <a:avLst/>
          </a:prstGeom>
          <a:ln w="25560">
            <a:solidFill>
              <a:srgbClr val="0a293f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59" name="Line 11"/>
          <p:cNvSpPr/>
          <p:nvPr/>
        </p:nvSpPr>
        <p:spPr>
          <a:xfrm>
            <a:off x="5543280" y="4622760"/>
            <a:ext cx="1476000" cy="360"/>
          </a:xfrm>
          <a:prstGeom prst="line">
            <a:avLst/>
          </a:prstGeom>
          <a:ln w="25560">
            <a:solidFill>
              <a:srgbClr val="0a293f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60" name="CustomShape 12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1" name="CustomShape 13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2" name="CustomShape 14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3" name="CustomShape 15"/>
          <p:cNvSpPr/>
          <p:nvPr/>
        </p:nvSpPr>
        <p:spPr>
          <a:xfrm>
            <a:off x="7259760" y="9931320"/>
            <a:ext cx="6194160" cy="179928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4" name="CustomShape 16"/>
          <p:cNvSpPr/>
          <p:nvPr/>
        </p:nvSpPr>
        <p:spPr>
          <a:xfrm>
            <a:off x="7797960" y="10238040"/>
            <a:ext cx="4641120" cy="13201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Срок полномочий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5 лет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65" name="Line 17"/>
          <p:cNvSpPr/>
          <p:nvPr/>
        </p:nvSpPr>
        <p:spPr>
          <a:xfrm>
            <a:off x="5543280" y="10419120"/>
            <a:ext cx="1476000" cy="0"/>
          </a:xfrm>
          <a:prstGeom prst="line">
            <a:avLst/>
          </a:prstGeom>
          <a:ln w="25560">
            <a:solidFill>
              <a:srgbClr val="0a293f"/>
            </a:solidFill>
            <a:miter/>
          </a:ln>
        </p:spPr>
        <p:style>
          <a:lnRef idx="0"/>
          <a:fillRef idx="0"/>
          <a:effectRef idx="0"/>
          <a:fontRef idx="minor"/>
        </p:style>
      </p:sp>
    </p:spTree>
  </p:cSld>
  <p:transition spd="slow">
    <p:push dir="u"/>
  </p:transition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CustomShape 1"/>
          <p:cNvSpPr/>
          <p:nvPr/>
        </p:nvSpPr>
        <p:spPr>
          <a:xfrm>
            <a:off x="7259760" y="3987720"/>
            <a:ext cx="6194160" cy="126972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7" name="CustomShape 2"/>
          <p:cNvSpPr/>
          <p:nvPr/>
        </p:nvSpPr>
        <p:spPr>
          <a:xfrm>
            <a:off x="1307520" y="1460880"/>
            <a:ext cx="10429200" cy="8625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5000" spc="-1" strike="noStrike">
                <a:solidFill>
                  <a:srgbClr val="0a293f"/>
                </a:solidFill>
                <a:latin typeface="Arial"/>
                <a:ea typeface="Arial"/>
              </a:rPr>
              <a:t>Губернатор Ростовской области</a:t>
            </a:r>
            <a:endParaRPr b="0" lang="ru-RU" sz="5000" spc="-1" strike="noStrike">
              <a:latin typeface="Arial"/>
            </a:endParaRPr>
          </a:p>
        </p:txBody>
      </p:sp>
      <p:sp>
        <p:nvSpPr>
          <p:cNvPr id="168" name="CustomShape 3"/>
          <p:cNvSpPr/>
          <p:nvPr/>
        </p:nvSpPr>
        <p:spPr>
          <a:xfrm>
            <a:off x="7737840" y="4267440"/>
            <a:ext cx="2098440" cy="7102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&gt; 30 лет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69" name="CustomShape 4"/>
          <p:cNvSpPr/>
          <p:nvPr/>
        </p:nvSpPr>
        <p:spPr>
          <a:xfrm>
            <a:off x="7728120" y="5867640"/>
            <a:ext cx="4847040" cy="7102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Гражданин России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70" name="CustomShape 5"/>
          <p:cNvSpPr/>
          <p:nvPr/>
        </p:nvSpPr>
        <p:spPr>
          <a:xfrm>
            <a:off x="7259760" y="5587920"/>
            <a:ext cx="6194160" cy="126972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1" name="Line 6"/>
          <p:cNvSpPr/>
          <p:nvPr/>
        </p:nvSpPr>
        <p:spPr>
          <a:xfrm>
            <a:off x="5543280" y="6235560"/>
            <a:ext cx="1476000" cy="360"/>
          </a:xfrm>
          <a:prstGeom prst="line">
            <a:avLst/>
          </a:prstGeom>
          <a:ln w="25560">
            <a:solidFill>
              <a:srgbClr val="0a293f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72" name="Line 7"/>
          <p:cNvSpPr/>
          <p:nvPr/>
        </p:nvSpPr>
        <p:spPr>
          <a:xfrm>
            <a:off x="5543280" y="4622760"/>
            <a:ext cx="1476000" cy="360"/>
          </a:xfrm>
          <a:prstGeom prst="line">
            <a:avLst/>
          </a:prstGeom>
          <a:ln w="25560">
            <a:solidFill>
              <a:srgbClr val="0a293f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73" name="CustomShape 8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4" name="CustomShape 9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5" name="CustomShape 10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76" name="Изображение" descr=""/>
          <p:cNvPicPr/>
          <p:nvPr/>
        </p:nvPicPr>
        <p:blipFill>
          <a:blip r:embed="rId1"/>
          <a:stretch/>
        </p:blipFill>
        <p:spPr>
          <a:xfrm>
            <a:off x="1684800" y="3304080"/>
            <a:ext cx="2697840" cy="9139680"/>
          </a:xfrm>
          <a:prstGeom prst="rect">
            <a:avLst/>
          </a:prstGeom>
          <a:ln w="12600">
            <a:noFill/>
          </a:ln>
        </p:spPr>
      </p:pic>
      <p:sp>
        <p:nvSpPr>
          <p:cNvPr id="177" name="CustomShape 11"/>
          <p:cNvSpPr/>
          <p:nvPr/>
        </p:nvSpPr>
        <p:spPr>
          <a:xfrm>
            <a:off x="13951440" y="3987720"/>
            <a:ext cx="9997200" cy="60393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Возглавляет Правительство Ростовской области 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Определяет основные направления деятельности    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    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Правительства Ростовской области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Представляет Ростовскую область в Российской    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    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Федерации и за ее пределами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Подписывает правовые акты Правительства    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    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Ростовской области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Обеспечивает координацию деятельности органов    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    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исполнительной власти Ростовской области </a:t>
            </a:r>
            <a:endParaRPr b="0" lang="ru-RU" sz="3000" spc="-1" strike="noStrike">
              <a:latin typeface="Arial"/>
            </a:endParaRPr>
          </a:p>
        </p:txBody>
      </p:sp>
      <p:sp>
        <p:nvSpPr>
          <p:cNvPr id="178" name="CustomShape 12"/>
          <p:cNvSpPr/>
          <p:nvPr/>
        </p:nvSpPr>
        <p:spPr>
          <a:xfrm>
            <a:off x="7259760" y="7377840"/>
            <a:ext cx="6194160" cy="179928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9" name="CustomShape 13"/>
          <p:cNvSpPr/>
          <p:nvPr/>
        </p:nvSpPr>
        <p:spPr>
          <a:xfrm>
            <a:off x="7797960" y="7684560"/>
            <a:ext cx="4641120" cy="13201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Срок полномочий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5 лет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80" name="Line 14"/>
          <p:cNvSpPr/>
          <p:nvPr/>
        </p:nvSpPr>
        <p:spPr>
          <a:xfrm>
            <a:off x="5543280" y="7976160"/>
            <a:ext cx="1476000" cy="360"/>
          </a:xfrm>
          <a:prstGeom prst="line">
            <a:avLst/>
          </a:prstGeom>
          <a:ln w="25560">
            <a:solidFill>
              <a:srgbClr val="0a293f"/>
            </a:solidFill>
            <a:miter/>
          </a:ln>
        </p:spPr>
        <p:style>
          <a:lnRef idx="0"/>
          <a:fillRef idx="0"/>
          <a:effectRef idx="0"/>
          <a:fontRef idx="minor"/>
        </p:style>
      </p:sp>
    </p:spTree>
  </p:cSld>
  <p:transition spd="slow">
    <p:push dir="u"/>
  </p:transition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CustomShape 1"/>
          <p:cNvSpPr/>
          <p:nvPr/>
        </p:nvSpPr>
        <p:spPr>
          <a:xfrm>
            <a:off x="7259760" y="5587920"/>
            <a:ext cx="6194160" cy="126972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82" name="Изображение" descr=""/>
          <p:cNvPicPr/>
          <p:nvPr/>
        </p:nvPicPr>
        <p:blipFill>
          <a:blip r:embed="rId1"/>
          <a:stretch/>
        </p:blipFill>
        <p:spPr>
          <a:xfrm>
            <a:off x="1359000" y="3304080"/>
            <a:ext cx="3900600" cy="9139680"/>
          </a:xfrm>
          <a:prstGeom prst="rect">
            <a:avLst/>
          </a:prstGeom>
          <a:ln w="12600">
            <a:noFill/>
          </a:ln>
        </p:spPr>
      </p:pic>
      <p:sp>
        <p:nvSpPr>
          <p:cNvPr id="183" name="CustomShape 2"/>
          <p:cNvSpPr/>
          <p:nvPr/>
        </p:nvSpPr>
        <p:spPr>
          <a:xfrm>
            <a:off x="7259760" y="3987720"/>
            <a:ext cx="6194160" cy="126972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4" name="CustomShape 3"/>
          <p:cNvSpPr/>
          <p:nvPr/>
        </p:nvSpPr>
        <p:spPr>
          <a:xfrm>
            <a:off x="1314000" y="1460880"/>
            <a:ext cx="19347840" cy="8625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5000" spc="-1" strike="noStrike">
                <a:solidFill>
                  <a:srgbClr val="0a293f"/>
                </a:solidFill>
                <a:latin typeface="Arial"/>
                <a:ea typeface="Arial"/>
              </a:rPr>
              <a:t>Депутаты Законодательного Собрания Ростовской области </a:t>
            </a:r>
            <a:endParaRPr b="0" lang="ru-RU" sz="5000" spc="-1" strike="noStrike">
              <a:latin typeface="Arial"/>
            </a:endParaRPr>
          </a:p>
        </p:txBody>
      </p:sp>
      <p:sp>
        <p:nvSpPr>
          <p:cNvPr id="185" name="CustomShape 4"/>
          <p:cNvSpPr/>
          <p:nvPr/>
        </p:nvSpPr>
        <p:spPr>
          <a:xfrm>
            <a:off x="7738200" y="4267440"/>
            <a:ext cx="2370240" cy="7102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&gt; 21 года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86" name="CustomShape 5"/>
          <p:cNvSpPr/>
          <p:nvPr/>
        </p:nvSpPr>
        <p:spPr>
          <a:xfrm>
            <a:off x="7728120" y="5867640"/>
            <a:ext cx="4510080" cy="7102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Граждане России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87" name="Line 6"/>
          <p:cNvSpPr/>
          <p:nvPr/>
        </p:nvSpPr>
        <p:spPr>
          <a:xfrm>
            <a:off x="5543280" y="6235560"/>
            <a:ext cx="1476000" cy="360"/>
          </a:xfrm>
          <a:prstGeom prst="line">
            <a:avLst/>
          </a:prstGeom>
          <a:ln w="25560">
            <a:solidFill>
              <a:srgbClr val="0a293f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88" name="Line 7"/>
          <p:cNvSpPr/>
          <p:nvPr/>
        </p:nvSpPr>
        <p:spPr>
          <a:xfrm>
            <a:off x="5543280" y="4622760"/>
            <a:ext cx="1476000" cy="360"/>
          </a:xfrm>
          <a:prstGeom prst="line">
            <a:avLst/>
          </a:prstGeom>
          <a:ln w="25560">
            <a:solidFill>
              <a:srgbClr val="0a293f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189" name="CustomShape 8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90" name="CustomShape 9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91" name="CustomShape 10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92" name="CustomShape 11"/>
          <p:cNvSpPr/>
          <p:nvPr/>
        </p:nvSpPr>
        <p:spPr>
          <a:xfrm>
            <a:off x="13951440" y="3987720"/>
            <a:ext cx="9217080" cy="39841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Принимают областные законы и постановления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Принимают Устав Ростовской области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    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и поправки к нему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Утверждают областной бюджет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 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Регулируют введение налогов и сборов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    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и налоговых льгот Ростовской области</a:t>
            </a:r>
            <a:endParaRPr b="0" lang="ru-RU" sz="3000" spc="-1" strike="noStrike">
              <a:latin typeface="Arial"/>
            </a:endParaRPr>
          </a:p>
        </p:txBody>
      </p:sp>
      <p:sp>
        <p:nvSpPr>
          <p:cNvPr id="193" name="CustomShape 12"/>
          <p:cNvSpPr/>
          <p:nvPr/>
        </p:nvSpPr>
        <p:spPr>
          <a:xfrm>
            <a:off x="7259760" y="7188120"/>
            <a:ext cx="6194160" cy="179928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94" name="CustomShape 13"/>
          <p:cNvSpPr/>
          <p:nvPr/>
        </p:nvSpPr>
        <p:spPr>
          <a:xfrm>
            <a:off x="7797960" y="7494840"/>
            <a:ext cx="4641120" cy="13201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Срок полномочий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5 лет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95" name="Line 14"/>
          <p:cNvSpPr/>
          <p:nvPr/>
        </p:nvSpPr>
        <p:spPr>
          <a:xfrm>
            <a:off x="5543280" y="7663320"/>
            <a:ext cx="1476000" cy="360"/>
          </a:xfrm>
          <a:prstGeom prst="line">
            <a:avLst/>
          </a:prstGeom>
          <a:ln w="25560">
            <a:solidFill>
              <a:srgbClr val="0a293f"/>
            </a:solidFill>
            <a:miter/>
          </a:ln>
        </p:spPr>
        <p:style>
          <a:lnRef idx="0"/>
          <a:fillRef idx="0"/>
          <a:effectRef idx="0"/>
          <a:fontRef idx="minor"/>
        </p:style>
      </p:sp>
    </p:spTree>
  </p:cSld>
  <p:transition spd="slow">
    <p:push dir="u"/>
  </p:transition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CustomShape 1"/>
          <p:cNvSpPr/>
          <p:nvPr/>
        </p:nvSpPr>
        <p:spPr>
          <a:xfrm>
            <a:off x="1359000" y="3987720"/>
            <a:ext cx="10500120" cy="7950240"/>
          </a:xfrm>
          <a:prstGeom prst="rect">
            <a:avLst/>
          </a:prstGeom>
          <a:solidFill>
            <a:srgbClr val="000000">
              <a:alpha val="4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97" name="CustomShape 2"/>
          <p:cNvSpPr/>
          <p:nvPr/>
        </p:nvSpPr>
        <p:spPr>
          <a:xfrm>
            <a:off x="1445400" y="1080000"/>
            <a:ext cx="17686440" cy="16243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5000" spc="-1" strike="noStrike">
                <a:solidFill>
                  <a:srgbClr val="0a293f"/>
                </a:solidFill>
                <a:latin typeface="Arial"/>
                <a:ea typeface="Arial"/>
              </a:rPr>
              <a:t>Депутаты муниципальных представительных органов </a:t>
            </a:r>
            <a:endParaRPr b="0" lang="ru-RU" sz="5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5000" spc="-1" strike="noStrike">
                <a:solidFill>
                  <a:srgbClr val="0a293f"/>
                </a:solidFill>
                <a:latin typeface="Arial"/>
                <a:ea typeface="Arial"/>
              </a:rPr>
              <a:t>Ростовской области </a:t>
            </a:r>
            <a:endParaRPr b="0" lang="ru-RU" sz="5000" spc="-1" strike="noStrike">
              <a:latin typeface="Arial"/>
            </a:endParaRPr>
          </a:p>
        </p:txBody>
      </p:sp>
      <p:sp>
        <p:nvSpPr>
          <p:cNvPr id="198" name="CustomShape 3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99" name="CustomShape 4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0" name="CustomShape 5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1" name="CustomShape 6"/>
          <p:cNvSpPr/>
          <p:nvPr/>
        </p:nvSpPr>
        <p:spPr>
          <a:xfrm>
            <a:off x="12816360" y="3987720"/>
            <a:ext cx="9628920" cy="471420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3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Принимают устав муниципального образования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3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   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и вносят в него изменения и дополнения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3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Утверждают местный бюджет</a:t>
            </a:r>
            <a:br/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    и отчет о его исполнении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3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Установливают, изменяют и отменяют местные  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3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   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налоги и сборы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3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Принимают планы и программы развития 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3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    </a:t>
            </a: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муниципального образования</a:t>
            </a:r>
            <a:endParaRPr b="0" lang="ru-RU" sz="3000" spc="-1" strike="noStrike">
              <a:latin typeface="Arial"/>
            </a:endParaRPr>
          </a:p>
        </p:txBody>
      </p:sp>
      <p:pic>
        <p:nvPicPr>
          <p:cNvPr id="202" name="Изображение" descr=""/>
          <p:cNvPicPr/>
          <p:nvPr/>
        </p:nvPicPr>
        <p:blipFill>
          <a:blip r:embed="rId1"/>
          <a:stretch/>
        </p:blipFill>
        <p:spPr>
          <a:xfrm>
            <a:off x="3440520" y="4635360"/>
            <a:ext cx="6337080" cy="6501960"/>
          </a:xfrm>
          <a:prstGeom prst="rect">
            <a:avLst/>
          </a:prstGeom>
          <a:ln w="12600">
            <a:noFill/>
          </a:ln>
        </p:spPr>
      </p:pic>
    </p:spTree>
  </p:cSld>
  <p:transition spd="slow">
    <p:push dir="u"/>
  </p:transition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CustomShape 1"/>
          <p:cNvSpPr/>
          <p:nvPr/>
        </p:nvSpPr>
        <p:spPr>
          <a:xfrm>
            <a:off x="1816200" y="3607560"/>
            <a:ext cx="15579000" cy="65008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14000" spc="-1" strike="noStrike">
                <a:solidFill>
                  <a:srgbClr val="0a293f"/>
                </a:solidFill>
                <a:latin typeface="Arial"/>
                <a:ea typeface="Arial"/>
              </a:rPr>
              <a:t>Система</a:t>
            </a:r>
            <a:endParaRPr b="0" lang="ru-RU" sz="1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4000" spc="-1" strike="noStrike">
                <a:solidFill>
                  <a:srgbClr val="0a293f"/>
                </a:solidFill>
                <a:latin typeface="Arial"/>
                <a:ea typeface="Arial"/>
              </a:rPr>
              <a:t>избирательных</a:t>
            </a:r>
            <a:endParaRPr b="0" lang="ru-RU" sz="1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4000" spc="-1" strike="noStrike">
                <a:solidFill>
                  <a:srgbClr val="0a293f"/>
                </a:solidFill>
                <a:latin typeface="Arial"/>
                <a:ea typeface="Arial"/>
              </a:rPr>
              <a:t>комиссий России</a:t>
            </a:r>
            <a:endParaRPr b="0" lang="ru-RU" sz="14000" spc="-1" strike="noStrike">
              <a:latin typeface="Arial"/>
            </a:endParaRPr>
          </a:p>
        </p:txBody>
      </p:sp>
      <p:sp>
        <p:nvSpPr>
          <p:cNvPr id="204" name="CustomShape 2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5" name="CustomShape 3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6" name="CustomShape 4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</p:spTree>
  </p:cSld>
  <p:transition spd="slow">
    <p:push dir="u"/>
  </p:transition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CustomShape 1"/>
          <p:cNvSpPr/>
          <p:nvPr/>
        </p:nvSpPr>
        <p:spPr>
          <a:xfrm>
            <a:off x="1359000" y="4349160"/>
            <a:ext cx="10832760" cy="70495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8" name="CustomShape 2"/>
          <p:cNvSpPr/>
          <p:nvPr/>
        </p:nvSpPr>
        <p:spPr>
          <a:xfrm>
            <a:off x="12192120" y="4349160"/>
            <a:ext cx="10832760" cy="70495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9" name="CustomShape 3"/>
          <p:cNvSpPr/>
          <p:nvPr/>
        </p:nvSpPr>
        <p:spPr>
          <a:xfrm>
            <a:off x="1346400" y="1460880"/>
            <a:ext cx="8368920" cy="8625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5000" spc="-1" strike="noStrike">
                <a:solidFill>
                  <a:srgbClr val="0a293f"/>
                </a:solidFill>
                <a:latin typeface="Arial"/>
                <a:ea typeface="Arial"/>
              </a:rPr>
              <a:t>Избирательные комиссии</a:t>
            </a:r>
            <a:endParaRPr b="0" lang="ru-RU" sz="5000" spc="-1" strike="noStrike">
              <a:latin typeface="Arial"/>
            </a:endParaRPr>
          </a:p>
        </p:txBody>
      </p:sp>
      <p:sp>
        <p:nvSpPr>
          <p:cNvPr id="210" name="CustomShape 4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11" name="CustomShape 5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12" name="CustomShape 6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13" name="CustomShape 7"/>
          <p:cNvSpPr/>
          <p:nvPr/>
        </p:nvSpPr>
        <p:spPr>
          <a:xfrm>
            <a:off x="2811600" y="5994000"/>
            <a:ext cx="7068960" cy="37591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8000" spc="-1" strike="noStrike">
                <a:solidFill>
                  <a:srgbClr val="ffffff"/>
                </a:solidFill>
                <a:latin typeface="Arial"/>
                <a:ea typeface="Arial"/>
              </a:rPr>
              <a:t>Организация</a:t>
            </a:r>
            <a:endParaRPr b="0" lang="ru-RU" sz="8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8000" spc="-1" strike="noStrike">
                <a:solidFill>
                  <a:srgbClr val="ffffff"/>
                </a:solidFill>
                <a:latin typeface="Arial"/>
                <a:ea typeface="Arial"/>
              </a:rPr>
              <a:t>и проведение</a:t>
            </a:r>
            <a:endParaRPr b="0" lang="ru-RU" sz="8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8000" spc="-1" strike="noStrike">
                <a:solidFill>
                  <a:srgbClr val="ffffff"/>
                </a:solidFill>
                <a:latin typeface="Arial"/>
                <a:ea typeface="Arial"/>
              </a:rPr>
              <a:t>выборов</a:t>
            </a:r>
            <a:endParaRPr b="0" lang="ru-RU" sz="8000" spc="-1" strike="noStrike">
              <a:latin typeface="Arial"/>
            </a:endParaRPr>
          </a:p>
        </p:txBody>
      </p:sp>
      <p:sp>
        <p:nvSpPr>
          <p:cNvPr id="214" name="CustomShape 8"/>
          <p:cNvSpPr/>
          <p:nvPr/>
        </p:nvSpPr>
        <p:spPr>
          <a:xfrm>
            <a:off x="13528440" y="6604560"/>
            <a:ext cx="8160120" cy="25387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8000" spc="-1" strike="noStrike">
                <a:solidFill>
                  <a:srgbClr val="ffffff"/>
                </a:solidFill>
                <a:latin typeface="Arial"/>
                <a:ea typeface="Arial"/>
              </a:rPr>
              <a:t>Избирательные</a:t>
            </a:r>
            <a:endParaRPr b="0" lang="ru-RU" sz="8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8000" spc="-1" strike="noStrike">
                <a:solidFill>
                  <a:srgbClr val="ffffff"/>
                </a:solidFill>
                <a:latin typeface="Arial"/>
                <a:ea typeface="Arial"/>
              </a:rPr>
              <a:t>комиссии</a:t>
            </a:r>
            <a:endParaRPr b="0" lang="ru-RU" sz="8000" spc="-1" strike="noStrike">
              <a:latin typeface="Arial"/>
            </a:endParaRPr>
          </a:p>
        </p:txBody>
      </p:sp>
      <p:sp>
        <p:nvSpPr>
          <p:cNvPr id="215" name="CustomShape 9"/>
          <p:cNvSpPr/>
          <p:nvPr/>
        </p:nvSpPr>
        <p:spPr>
          <a:xfrm>
            <a:off x="11601360" y="7419960"/>
            <a:ext cx="1180800" cy="33804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16" name="CustomShape 10"/>
          <p:cNvSpPr/>
          <p:nvPr/>
        </p:nvSpPr>
        <p:spPr>
          <a:xfrm>
            <a:off x="11601360" y="7989480"/>
            <a:ext cx="1180800" cy="33804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</p:spTree>
  </p:cSld>
  <p:transition spd="slow">
    <p:push dir="u"/>
  </p:transition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CustomShape 1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18" name="CustomShape 2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19" name="CustomShape 3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20" name="CustomShape 4"/>
          <p:cNvSpPr/>
          <p:nvPr/>
        </p:nvSpPr>
        <p:spPr>
          <a:xfrm>
            <a:off x="1359000" y="1025640"/>
            <a:ext cx="21665880" cy="180036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21" name="CustomShape 5"/>
          <p:cNvSpPr/>
          <p:nvPr/>
        </p:nvSpPr>
        <p:spPr>
          <a:xfrm>
            <a:off x="1359000" y="2999520"/>
            <a:ext cx="21665880" cy="193320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22" name="CustomShape 6"/>
          <p:cNvSpPr/>
          <p:nvPr/>
        </p:nvSpPr>
        <p:spPr>
          <a:xfrm>
            <a:off x="1359000" y="9702000"/>
            <a:ext cx="21665880" cy="162432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23" name="CustomShape 7"/>
          <p:cNvSpPr/>
          <p:nvPr/>
        </p:nvSpPr>
        <p:spPr>
          <a:xfrm>
            <a:off x="1359000" y="11516760"/>
            <a:ext cx="21665880" cy="171180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24" name="CustomShape 8"/>
          <p:cNvSpPr/>
          <p:nvPr/>
        </p:nvSpPr>
        <p:spPr>
          <a:xfrm>
            <a:off x="9684720" y="1208520"/>
            <a:ext cx="11122920" cy="13809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a293f"/>
                </a:solidFill>
                <a:latin typeface="Arial"/>
                <a:ea typeface="Arial"/>
              </a:rPr>
              <a:t>Выборы Президента России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a293f"/>
                </a:solidFill>
                <a:latin typeface="Arial"/>
                <a:ea typeface="Arial"/>
              </a:rPr>
              <a:t>Выборы депутатов Государственной Думы Федерального Собрания Российской Федерации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225" name="CustomShape 9"/>
          <p:cNvSpPr/>
          <p:nvPr/>
        </p:nvSpPr>
        <p:spPr>
          <a:xfrm>
            <a:off x="2633040" y="3333240"/>
            <a:ext cx="6251400" cy="107604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3200" spc="-1" strike="noStrike">
                <a:solidFill>
                  <a:srgbClr val="0a293f"/>
                </a:solidFill>
                <a:latin typeface="Arial"/>
                <a:ea typeface="Arial"/>
              </a:rPr>
              <a:t>Избирательная комиссия</a:t>
            </a:r>
            <a:endParaRPr b="0" lang="ru-RU" sz="3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3200" spc="-1" strike="noStrike">
                <a:solidFill>
                  <a:srgbClr val="0a293f"/>
                </a:solidFill>
                <a:latin typeface="Arial"/>
                <a:ea typeface="Arial"/>
              </a:rPr>
              <a:t>Ростовской области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226" name="CustomShape 10"/>
          <p:cNvSpPr/>
          <p:nvPr/>
        </p:nvSpPr>
        <p:spPr>
          <a:xfrm>
            <a:off x="9684720" y="3339360"/>
            <a:ext cx="11122920" cy="13809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a293f"/>
                </a:solidFill>
                <a:latin typeface="Arial"/>
                <a:ea typeface="Arial"/>
              </a:rPr>
              <a:t>Выборы Губернатора  Ростовской области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a293f"/>
                </a:solidFill>
                <a:latin typeface="Arial"/>
                <a:ea typeface="Arial"/>
              </a:rPr>
              <a:t>Выборы депутатов Законодательного Собрания Ростовской области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227" name="CustomShape 11"/>
          <p:cNvSpPr/>
          <p:nvPr/>
        </p:nvSpPr>
        <p:spPr>
          <a:xfrm>
            <a:off x="2849760" y="9988920"/>
            <a:ext cx="5977440" cy="107604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3200" spc="-1" strike="noStrike">
                <a:solidFill>
                  <a:srgbClr val="0a293f"/>
                </a:solidFill>
                <a:latin typeface="Arial"/>
                <a:ea typeface="Arial"/>
              </a:rPr>
              <a:t>Территориальные </a:t>
            </a:r>
            <a:endParaRPr b="0" lang="ru-RU" sz="3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3200" spc="-1" strike="noStrike">
                <a:solidFill>
                  <a:srgbClr val="0a293f"/>
                </a:solidFill>
                <a:latin typeface="Arial"/>
                <a:ea typeface="Arial"/>
              </a:rPr>
              <a:t>избирательные комиссии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228" name="CustomShape 12"/>
          <p:cNvSpPr/>
          <p:nvPr/>
        </p:nvSpPr>
        <p:spPr>
          <a:xfrm>
            <a:off x="9684720" y="10052640"/>
            <a:ext cx="8970120" cy="9543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a293f"/>
                </a:solidFill>
                <a:latin typeface="Arial"/>
                <a:ea typeface="Arial"/>
              </a:rPr>
              <a:t>Депутаты представительных органов муниципального образования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229" name="CustomShape 13"/>
          <p:cNvSpPr/>
          <p:nvPr/>
        </p:nvSpPr>
        <p:spPr>
          <a:xfrm>
            <a:off x="2871720" y="11876400"/>
            <a:ext cx="5977440" cy="107604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3200" spc="-1" strike="noStrike">
                <a:solidFill>
                  <a:srgbClr val="0a293f"/>
                </a:solidFill>
                <a:latin typeface="Arial"/>
                <a:ea typeface="Arial"/>
              </a:rPr>
              <a:t>Участковые</a:t>
            </a:r>
            <a:endParaRPr b="0" lang="ru-RU" sz="3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3200" spc="-1" strike="noStrike">
                <a:solidFill>
                  <a:srgbClr val="0a293f"/>
                </a:solidFill>
                <a:latin typeface="Arial"/>
                <a:ea typeface="Arial"/>
              </a:rPr>
              <a:t>избирательные комиссии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230" name="CustomShape 14"/>
          <p:cNvSpPr/>
          <p:nvPr/>
        </p:nvSpPr>
        <p:spPr>
          <a:xfrm>
            <a:off x="9684720" y="11876400"/>
            <a:ext cx="11122920" cy="5277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a293f"/>
                </a:solidFill>
                <a:latin typeface="Arial"/>
                <a:ea typeface="Arial"/>
              </a:rPr>
              <a:t>Организация дня голосования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231" name="CustomShape 15"/>
          <p:cNvSpPr/>
          <p:nvPr/>
        </p:nvSpPr>
        <p:spPr>
          <a:xfrm>
            <a:off x="1359000" y="7412040"/>
            <a:ext cx="21665880" cy="209952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32" name="CustomShape 16"/>
          <p:cNvSpPr/>
          <p:nvPr/>
        </p:nvSpPr>
        <p:spPr>
          <a:xfrm>
            <a:off x="2707200" y="7767360"/>
            <a:ext cx="6103800" cy="107604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3200" spc="-1" strike="noStrike">
                <a:solidFill>
                  <a:srgbClr val="0a293f"/>
                </a:solidFill>
                <a:latin typeface="Arial"/>
                <a:ea typeface="Arial"/>
              </a:rPr>
              <a:t>Окружные</a:t>
            </a:r>
            <a:endParaRPr b="0" lang="ru-RU" sz="3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3200" spc="-1" strike="noStrike">
                <a:solidFill>
                  <a:srgbClr val="0a293f"/>
                </a:solidFill>
                <a:latin typeface="Arial"/>
                <a:ea typeface="Arial"/>
              </a:rPr>
              <a:t>избирательные комиссии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233" name="CustomShape 17"/>
          <p:cNvSpPr/>
          <p:nvPr/>
        </p:nvSpPr>
        <p:spPr>
          <a:xfrm>
            <a:off x="9662760" y="7767360"/>
            <a:ext cx="11122920" cy="13809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a293f"/>
                </a:solidFill>
                <a:latin typeface="Arial"/>
                <a:ea typeface="Arial"/>
              </a:rPr>
              <a:t>Выборы в одномандатном избирательном округе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a293f"/>
                </a:solidFill>
                <a:latin typeface="Arial"/>
                <a:ea typeface="Arial"/>
              </a:rPr>
              <a:t>Выборы  депутатов Законодательного Собрания и Государственной Думы</a:t>
            </a:r>
            <a:endParaRPr b="0" lang="ru-RU" sz="2800" spc="-1" strike="noStrike">
              <a:latin typeface="Arial"/>
            </a:endParaRPr>
          </a:p>
        </p:txBody>
      </p:sp>
      <p:pic>
        <p:nvPicPr>
          <p:cNvPr id="234" name="Изображение" descr=""/>
          <p:cNvPicPr/>
          <p:nvPr/>
        </p:nvPicPr>
        <p:blipFill>
          <a:blip r:embed="rId1"/>
          <a:stretch/>
        </p:blipFill>
        <p:spPr>
          <a:xfrm>
            <a:off x="1481760" y="2500200"/>
            <a:ext cx="1028520" cy="1041120"/>
          </a:xfrm>
          <a:prstGeom prst="rect">
            <a:avLst/>
          </a:prstGeom>
          <a:ln w="12600">
            <a:noFill/>
          </a:ln>
        </p:spPr>
      </p:pic>
      <p:pic>
        <p:nvPicPr>
          <p:cNvPr id="235" name="Изображение" descr=""/>
          <p:cNvPicPr/>
          <p:nvPr/>
        </p:nvPicPr>
        <p:blipFill>
          <a:blip r:embed="rId2"/>
          <a:stretch/>
        </p:blipFill>
        <p:spPr>
          <a:xfrm>
            <a:off x="1512360" y="9203040"/>
            <a:ext cx="1028520" cy="1041120"/>
          </a:xfrm>
          <a:prstGeom prst="rect">
            <a:avLst/>
          </a:prstGeom>
          <a:ln w="12600">
            <a:noFill/>
          </a:ln>
        </p:spPr>
      </p:pic>
      <p:pic>
        <p:nvPicPr>
          <p:cNvPr id="236" name="Изображение" descr=""/>
          <p:cNvPicPr/>
          <p:nvPr/>
        </p:nvPicPr>
        <p:blipFill>
          <a:blip r:embed="rId3"/>
          <a:stretch/>
        </p:blipFill>
        <p:spPr>
          <a:xfrm>
            <a:off x="1481760" y="11016720"/>
            <a:ext cx="1028520" cy="1041120"/>
          </a:xfrm>
          <a:prstGeom prst="rect">
            <a:avLst/>
          </a:prstGeom>
          <a:ln w="12600">
            <a:noFill/>
          </a:ln>
        </p:spPr>
      </p:pic>
      <p:sp>
        <p:nvSpPr>
          <p:cNvPr id="237" name="CustomShape 18"/>
          <p:cNvSpPr/>
          <p:nvPr/>
        </p:nvSpPr>
        <p:spPr>
          <a:xfrm>
            <a:off x="1359000" y="5100480"/>
            <a:ext cx="21665880" cy="209952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38" name="CustomShape 19"/>
          <p:cNvSpPr/>
          <p:nvPr/>
        </p:nvSpPr>
        <p:spPr>
          <a:xfrm flipH="1">
            <a:off x="9119880" y="1025640"/>
            <a:ext cx="234000" cy="122029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239" name="Изображение" descr=""/>
          <p:cNvPicPr/>
          <p:nvPr/>
        </p:nvPicPr>
        <p:blipFill>
          <a:blip r:embed="rId4"/>
          <a:stretch/>
        </p:blipFill>
        <p:spPr>
          <a:xfrm>
            <a:off x="1481760" y="4581000"/>
            <a:ext cx="1028520" cy="1041120"/>
          </a:xfrm>
          <a:prstGeom prst="rect">
            <a:avLst/>
          </a:prstGeom>
          <a:ln w="12600">
            <a:noFill/>
          </a:ln>
        </p:spPr>
      </p:pic>
      <p:pic>
        <p:nvPicPr>
          <p:cNvPr id="240" name="Изображение" descr=""/>
          <p:cNvPicPr/>
          <p:nvPr/>
        </p:nvPicPr>
        <p:blipFill>
          <a:blip r:embed="rId5"/>
          <a:stretch/>
        </p:blipFill>
        <p:spPr>
          <a:xfrm>
            <a:off x="1481760" y="6911280"/>
            <a:ext cx="1028520" cy="1041120"/>
          </a:xfrm>
          <a:prstGeom prst="rect">
            <a:avLst/>
          </a:prstGeom>
          <a:ln w="12600">
            <a:noFill/>
          </a:ln>
        </p:spPr>
      </p:pic>
      <p:sp>
        <p:nvSpPr>
          <p:cNvPr id="241" name="CustomShape 20"/>
          <p:cNvSpPr/>
          <p:nvPr/>
        </p:nvSpPr>
        <p:spPr>
          <a:xfrm>
            <a:off x="2633040" y="5359320"/>
            <a:ext cx="6486480" cy="10767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3200" spc="-1" strike="noStrike">
                <a:solidFill>
                  <a:srgbClr val="0a293f"/>
                </a:solidFill>
                <a:latin typeface="Arial"/>
                <a:ea typeface="Arial"/>
              </a:rPr>
              <a:t>Муниципальные</a:t>
            </a:r>
            <a:endParaRPr b="0" lang="ru-RU" sz="32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3200" spc="-1" strike="noStrike">
                <a:solidFill>
                  <a:srgbClr val="0a293f"/>
                </a:solidFill>
                <a:latin typeface="Arial"/>
                <a:ea typeface="Arial"/>
              </a:rPr>
              <a:t>избирательные комиссии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242" name="CustomShape 21"/>
          <p:cNvSpPr/>
          <p:nvPr/>
        </p:nvSpPr>
        <p:spPr>
          <a:xfrm>
            <a:off x="9684720" y="5324040"/>
            <a:ext cx="11122920" cy="13816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a293f"/>
                </a:solidFill>
                <a:latin typeface="Arial"/>
                <a:ea typeface="Arial"/>
              </a:rPr>
              <a:t>Муниципальные выборы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a293f"/>
                </a:solidFill>
                <a:latin typeface="Arial"/>
                <a:ea typeface="Arial"/>
              </a:rPr>
              <a:t>Местный референдум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800" spc="-1" strike="noStrike">
              <a:latin typeface="Arial"/>
            </a:endParaRPr>
          </a:p>
        </p:txBody>
      </p:sp>
      <p:sp>
        <p:nvSpPr>
          <p:cNvPr id="243" name="CustomShape 22"/>
          <p:cNvSpPr/>
          <p:nvPr/>
        </p:nvSpPr>
        <p:spPr>
          <a:xfrm>
            <a:off x="2597760" y="1286280"/>
            <a:ext cx="6251400" cy="107604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3200" spc="-1" strike="noStrike">
                <a:solidFill>
                  <a:srgbClr val="0a293f"/>
                </a:solidFill>
                <a:latin typeface="Arial"/>
                <a:ea typeface="Arial"/>
              </a:rPr>
              <a:t>Центральная избирательная комиссия России</a:t>
            </a:r>
            <a:endParaRPr b="0" lang="ru-RU" sz="3200" spc="-1" strike="noStrike">
              <a:latin typeface="Arial"/>
            </a:endParaRPr>
          </a:p>
        </p:txBody>
      </p:sp>
    </p:spTree>
  </p:cSld>
  <p:transition spd="slow">
    <p:push dir="u"/>
  </p:transition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CustomShape 1"/>
          <p:cNvSpPr/>
          <p:nvPr/>
        </p:nvSpPr>
        <p:spPr>
          <a:xfrm>
            <a:off x="1325880" y="1460880"/>
            <a:ext cx="5416920" cy="8625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5000" spc="-1" strike="noStrike">
                <a:solidFill>
                  <a:srgbClr val="0a293f"/>
                </a:solidFill>
                <a:latin typeface="Arial"/>
                <a:ea typeface="Arial"/>
              </a:rPr>
              <a:t>Где голосовать?</a:t>
            </a:r>
            <a:endParaRPr b="0" lang="ru-RU" sz="5000" spc="-1" strike="noStrike">
              <a:latin typeface="Arial"/>
            </a:endParaRPr>
          </a:p>
        </p:txBody>
      </p:sp>
      <p:sp>
        <p:nvSpPr>
          <p:cNvPr id="245" name="CustomShape 2"/>
          <p:cNvSpPr/>
          <p:nvPr/>
        </p:nvSpPr>
        <p:spPr>
          <a:xfrm>
            <a:off x="8538840" y="10301760"/>
            <a:ext cx="590076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46" name="CustomShape 3"/>
          <p:cNvSpPr/>
          <p:nvPr/>
        </p:nvSpPr>
        <p:spPr>
          <a:xfrm>
            <a:off x="8538840" y="10414800"/>
            <a:ext cx="590076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47" name="CustomShape 4"/>
          <p:cNvSpPr/>
          <p:nvPr/>
        </p:nvSpPr>
        <p:spPr>
          <a:xfrm>
            <a:off x="8538840" y="10527480"/>
            <a:ext cx="590076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48" name="CustomShape 5"/>
          <p:cNvSpPr/>
          <p:nvPr/>
        </p:nvSpPr>
        <p:spPr>
          <a:xfrm>
            <a:off x="8609040" y="10929960"/>
            <a:ext cx="4784400" cy="13201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Информационный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ресурс 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249" name="CustomShape 6"/>
          <p:cNvSpPr/>
          <p:nvPr/>
        </p:nvSpPr>
        <p:spPr>
          <a:xfrm>
            <a:off x="8538840" y="3445920"/>
            <a:ext cx="2353320" cy="95220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0" name="CustomShape 7"/>
          <p:cNvSpPr/>
          <p:nvPr/>
        </p:nvSpPr>
        <p:spPr>
          <a:xfrm>
            <a:off x="8874000" y="3567240"/>
            <a:ext cx="1683000" cy="7102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ffffff"/>
                </a:solidFill>
                <a:latin typeface="Arial"/>
                <a:ea typeface="Arial"/>
              </a:rPr>
              <a:t>ikro.ru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251" name="CustomShape 8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2" name="CustomShape 9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3" name="CustomShape 10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4" name="CustomShape 11"/>
          <p:cNvSpPr/>
          <p:nvPr/>
        </p:nvSpPr>
        <p:spPr>
          <a:xfrm>
            <a:off x="8538840" y="4398840"/>
            <a:ext cx="5900760" cy="590076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255" name="2019-09-23 22.34.07.jpg" descr=""/>
          <p:cNvPicPr/>
          <p:nvPr/>
        </p:nvPicPr>
        <p:blipFill>
          <a:blip r:embed="rId1"/>
          <a:stretch/>
        </p:blipFill>
        <p:spPr>
          <a:xfrm>
            <a:off x="16317000" y="3378240"/>
            <a:ext cx="6588720" cy="8991360"/>
          </a:xfrm>
          <a:prstGeom prst="rect">
            <a:avLst/>
          </a:prstGeom>
          <a:ln w="12600">
            <a:noFill/>
          </a:ln>
        </p:spPr>
      </p:pic>
      <p:sp>
        <p:nvSpPr>
          <p:cNvPr id="256" name="CustomShape 12"/>
          <p:cNvSpPr/>
          <p:nvPr/>
        </p:nvSpPr>
        <p:spPr>
          <a:xfrm>
            <a:off x="1359000" y="4398840"/>
            <a:ext cx="6110280" cy="25390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Избирательный участок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Где его найти?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257" name="CustomShape 13"/>
          <p:cNvSpPr/>
          <p:nvPr/>
        </p:nvSpPr>
        <p:spPr>
          <a:xfrm>
            <a:off x="1359000" y="6858000"/>
            <a:ext cx="3473280" cy="15156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258" name="qr-code.gif" descr=""/>
          <p:cNvPicPr/>
          <p:nvPr/>
        </p:nvPicPr>
        <p:blipFill>
          <a:blip r:embed="rId2"/>
          <a:srcRect l="5917" t="5917" r="5917" b="5917"/>
          <a:stretch/>
        </p:blipFill>
        <p:spPr>
          <a:xfrm>
            <a:off x="8889480" y="4749480"/>
            <a:ext cx="5199480" cy="5199480"/>
          </a:xfrm>
          <a:prstGeom prst="rect">
            <a:avLst/>
          </a:prstGeom>
          <a:ln w="12600">
            <a:noFill/>
          </a:ln>
        </p:spPr>
      </p:pic>
      <p:sp>
        <p:nvSpPr>
          <p:cNvPr id="259" name="CustomShape 14"/>
          <p:cNvSpPr/>
          <p:nvPr/>
        </p:nvSpPr>
        <p:spPr>
          <a:xfrm>
            <a:off x="16317000" y="1854000"/>
            <a:ext cx="4123800" cy="152388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0" name="CustomShape 15"/>
          <p:cNvSpPr/>
          <p:nvPr/>
        </p:nvSpPr>
        <p:spPr>
          <a:xfrm>
            <a:off x="16717320" y="1909440"/>
            <a:ext cx="3511800" cy="13201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b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ffffff"/>
                </a:solidFill>
                <a:latin typeface="Arial"/>
                <a:ea typeface="Arial"/>
              </a:rPr>
              <a:t>Приглашение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ffffff"/>
                </a:solidFill>
                <a:latin typeface="Arial"/>
                <a:ea typeface="Arial"/>
              </a:rPr>
              <a:t>на выборы</a:t>
            </a:r>
            <a:endParaRPr b="0" lang="ru-RU" sz="4000" spc="-1" strike="noStrike">
              <a:latin typeface="Arial"/>
            </a:endParaRPr>
          </a:p>
        </p:txBody>
      </p:sp>
    </p:spTree>
  </p:cSld>
  <p:transition spd="slow">
    <p:push dir="u"/>
  </p:transition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qr-code.gif" descr=""/>
          <p:cNvPicPr/>
          <p:nvPr/>
        </p:nvPicPr>
        <p:blipFill>
          <a:blip r:embed="rId1"/>
          <a:stretch/>
        </p:blipFill>
        <p:spPr>
          <a:xfrm>
            <a:off x="7905600" y="3022920"/>
            <a:ext cx="8572320" cy="8572320"/>
          </a:xfrm>
          <a:prstGeom prst="rect">
            <a:avLst/>
          </a:prstGeom>
          <a:ln w="12600">
            <a:noFill/>
          </a:ln>
        </p:spPr>
      </p:pic>
      <p:sp>
        <p:nvSpPr>
          <p:cNvPr id="262" name="CustomShape 1"/>
          <p:cNvSpPr/>
          <p:nvPr/>
        </p:nvSpPr>
        <p:spPr>
          <a:xfrm>
            <a:off x="3394440" y="1702080"/>
            <a:ext cx="17595000" cy="13197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 algn="ctr">
              <a:lnSpc>
                <a:spcPct val="100000"/>
              </a:lnSpc>
            </a:pPr>
            <a:r>
              <a:rPr b="1" lang="ru-RU" sz="8000" spc="-1" strike="noStrike">
                <a:solidFill>
                  <a:srgbClr val="0a293f"/>
                </a:solidFill>
                <a:latin typeface="Arial"/>
                <a:ea typeface="Arial"/>
              </a:rPr>
              <a:t>Найди себя в списке избирателей </a:t>
            </a:r>
            <a:endParaRPr b="0" lang="ru-RU" sz="8000" spc="-1" strike="noStrike">
              <a:latin typeface="Arial"/>
            </a:endParaRPr>
          </a:p>
        </p:txBody>
      </p:sp>
      <p:sp>
        <p:nvSpPr>
          <p:cNvPr id="263" name="CustomShape 2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4" name="CustomShape 3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5" name="CustomShape 4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6" name="CustomShape 5"/>
          <p:cNvSpPr/>
          <p:nvPr/>
        </p:nvSpPr>
        <p:spPr>
          <a:xfrm>
            <a:off x="8925120" y="11511000"/>
            <a:ext cx="6533640" cy="95220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7" name="CustomShape 6"/>
          <p:cNvSpPr/>
          <p:nvPr/>
        </p:nvSpPr>
        <p:spPr>
          <a:xfrm>
            <a:off x="9260640" y="11631960"/>
            <a:ext cx="5861880" cy="7102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ffffff"/>
                </a:solidFill>
                <a:latin typeface="Arial"/>
                <a:ea typeface="Arial"/>
              </a:rPr>
              <a:t>cikrf.ru/services/lk_mail</a:t>
            </a:r>
            <a:endParaRPr b="0" lang="ru-RU" sz="4000" spc="-1" strike="noStrike">
              <a:latin typeface="Arial"/>
            </a:endParaRPr>
          </a:p>
        </p:txBody>
      </p:sp>
    </p:spTree>
  </p:cSld>
  <p:transition spd="slow">
    <p:push dir="u"/>
  </p:transition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CustomShape 1"/>
          <p:cNvSpPr/>
          <p:nvPr/>
        </p:nvSpPr>
        <p:spPr>
          <a:xfrm>
            <a:off x="9683640" y="6294600"/>
            <a:ext cx="5016600" cy="2921040"/>
          </a:xfrm>
          <a:prstGeom prst="rect">
            <a:avLst/>
          </a:prstGeom>
          <a:solidFill>
            <a:srgbClr val="ffffff">
              <a:alpha val="10000"/>
            </a:srgbClr>
          </a:solidFill>
          <a:ln w="380880">
            <a:solidFill>
              <a:srgbClr val="000000"/>
            </a:solidFill>
            <a:miter/>
          </a:ln>
        </p:spPr>
        <p:style>
          <a:lnRef idx="0"/>
          <a:fillRef idx="0"/>
          <a:effectRef idx="0"/>
          <a:fontRef idx="minor"/>
        </p:style>
      </p:sp>
      <p:sp>
        <p:nvSpPr>
          <p:cNvPr id="269" name="CustomShape 2"/>
          <p:cNvSpPr/>
          <p:nvPr/>
        </p:nvSpPr>
        <p:spPr>
          <a:xfrm>
            <a:off x="5226840" y="1092600"/>
            <a:ext cx="13929840" cy="25387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 algn="ctr">
              <a:lnSpc>
                <a:spcPct val="100000"/>
              </a:lnSpc>
            </a:pPr>
            <a:r>
              <a:rPr b="1" lang="ru-RU" sz="8000" spc="-1" strike="noStrike">
                <a:solidFill>
                  <a:srgbClr val="0a293f"/>
                </a:solidFill>
                <a:latin typeface="Arial"/>
                <a:ea typeface="Arial"/>
              </a:rPr>
              <a:t>Если я в день голосования</a:t>
            </a:r>
            <a:endParaRPr b="0" lang="ru-RU" sz="80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8000" spc="-1" strike="noStrike">
                <a:solidFill>
                  <a:srgbClr val="0a293f"/>
                </a:solidFill>
                <a:latin typeface="Arial"/>
                <a:ea typeface="Arial"/>
              </a:rPr>
              <a:t>далеко от дома? </a:t>
            </a:r>
            <a:endParaRPr b="0" lang="ru-RU" sz="8000" spc="-1" strike="noStrike">
              <a:latin typeface="Arial"/>
            </a:endParaRPr>
          </a:p>
        </p:txBody>
      </p:sp>
      <p:sp>
        <p:nvSpPr>
          <p:cNvPr id="270" name="CustomShape 3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71" name="CustomShape 4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72" name="CustomShape 5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73" name="CustomShape 6"/>
          <p:cNvSpPr/>
          <p:nvPr/>
        </p:nvSpPr>
        <p:spPr>
          <a:xfrm>
            <a:off x="10909080" y="6942960"/>
            <a:ext cx="2565360" cy="16246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 algn="ctr">
              <a:lnSpc>
                <a:spcPct val="100000"/>
              </a:lnSpc>
            </a:pPr>
            <a:r>
              <a:rPr b="1" lang="ru-RU" sz="10000" spc="-1" strike="noStrike">
                <a:solidFill>
                  <a:srgbClr val="0a293f"/>
                </a:solidFill>
                <a:latin typeface="Arial"/>
                <a:ea typeface="Arial"/>
              </a:rPr>
              <a:t>ТИК</a:t>
            </a:r>
            <a:endParaRPr b="0" lang="ru-RU" sz="10000" spc="-1" strike="noStrike">
              <a:latin typeface="Arial"/>
            </a:endParaRPr>
          </a:p>
        </p:txBody>
      </p:sp>
      <p:sp>
        <p:nvSpPr>
          <p:cNvPr id="274" name="CustomShape 7"/>
          <p:cNvSpPr/>
          <p:nvPr/>
        </p:nvSpPr>
        <p:spPr>
          <a:xfrm>
            <a:off x="3237120" y="6304680"/>
            <a:ext cx="4981680" cy="2900520"/>
          </a:xfrm>
          <a:prstGeom prst="rect">
            <a:avLst/>
          </a:prstGeom>
          <a:solidFill>
            <a:srgbClr val="ffffff">
              <a:alpha val="10000"/>
            </a:srgbClr>
          </a:solidFill>
          <a:ln w="380880">
            <a:solidFill>
              <a:srgbClr val="000000"/>
            </a:solidFill>
            <a:miter/>
          </a:ln>
        </p:spPr>
        <p:style>
          <a:lnRef idx="0"/>
          <a:fillRef idx="0"/>
          <a:effectRef idx="0"/>
          <a:fontRef idx="minor"/>
        </p:style>
      </p:sp>
      <p:pic>
        <p:nvPicPr>
          <p:cNvPr id="275" name="Рисунок 7" descr=""/>
          <p:cNvPicPr/>
          <p:nvPr/>
        </p:nvPicPr>
        <p:blipFill>
          <a:blip r:embed="rId1"/>
          <a:stretch/>
        </p:blipFill>
        <p:spPr>
          <a:xfrm>
            <a:off x="4576320" y="6889320"/>
            <a:ext cx="2302560" cy="1731240"/>
          </a:xfrm>
          <a:prstGeom prst="rect">
            <a:avLst/>
          </a:prstGeom>
          <a:ln w="12600">
            <a:noFill/>
          </a:ln>
        </p:spPr>
      </p:pic>
      <p:sp>
        <p:nvSpPr>
          <p:cNvPr id="276" name="CustomShape 8"/>
          <p:cNvSpPr/>
          <p:nvPr/>
        </p:nvSpPr>
        <p:spPr>
          <a:xfrm>
            <a:off x="16129800" y="6294600"/>
            <a:ext cx="5016600" cy="2921040"/>
          </a:xfrm>
          <a:prstGeom prst="rect">
            <a:avLst/>
          </a:prstGeom>
          <a:solidFill>
            <a:srgbClr val="ffffff">
              <a:alpha val="10000"/>
            </a:srgbClr>
          </a:solidFill>
          <a:ln w="380880">
            <a:solidFill>
              <a:srgbClr val="000000"/>
            </a:solidFill>
            <a:miter/>
          </a:ln>
        </p:spPr>
        <p:style>
          <a:lnRef idx="0"/>
          <a:fillRef idx="0"/>
          <a:effectRef idx="0"/>
          <a:fontRef idx="minor"/>
        </p:style>
      </p:sp>
      <p:pic>
        <p:nvPicPr>
          <p:cNvPr id="277" name="Рисунок 6" descr=""/>
          <p:cNvPicPr/>
          <p:nvPr/>
        </p:nvPicPr>
        <p:blipFill>
          <a:blip r:embed="rId2"/>
          <a:srcRect l="15270" t="13775" r="19889" b="18058"/>
          <a:stretch/>
        </p:blipFill>
        <p:spPr>
          <a:xfrm>
            <a:off x="17818920" y="6856920"/>
            <a:ext cx="1639080" cy="1723320"/>
          </a:xfrm>
          <a:prstGeom prst="rect">
            <a:avLst/>
          </a:prstGeom>
          <a:ln w="12600">
            <a:noFill/>
          </a:ln>
        </p:spPr>
      </p:pic>
      <p:sp>
        <p:nvSpPr>
          <p:cNvPr id="278" name="CustomShape 9"/>
          <p:cNvSpPr/>
          <p:nvPr/>
        </p:nvSpPr>
        <p:spPr>
          <a:xfrm>
            <a:off x="3491640" y="9959760"/>
            <a:ext cx="4472280" cy="101484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Многофункциональный центр (МФЦ)</a:t>
            </a:r>
            <a:endParaRPr b="0" lang="ru-RU" sz="3000" spc="-1" strike="noStrike">
              <a:latin typeface="Arial"/>
            </a:endParaRPr>
          </a:p>
        </p:txBody>
      </p:sp>
      <p:sp>
        <p:nvSpPr>
          <p:cNvPr id="279" name="CustomShape 10"/>
          <p:cNvSpPr/>
          <p:nvPr/>
        </p:nvSpPr>
        <p:spPr>
          <a:xfrm>
            <a:off x="9955440" y="9959760"/>
            <a:ext cx="4935240" cy="110664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2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Территориальная избирательная комиссия</a:t>
            </a:r>
            <a:endParaRPr b="0" lang="ru-RU" sz="3000" spc="-1" strike="noStrike">
              <a:latin typeface="Arial"/>
            </a:endParaRPr>
          </a:p>
        </p:txBody>
      </p:sp>
      <p:sp>
        <p:nvSpPr>
          <p:cNvPr id="280" name="CustomShape 11"/>
          <p:cNvSpPr/>
          <p:nvPr/>
        </p:nvSpPr>
        <p:spPr>
          <a:xfrm>
            <a:off x="16401960" y="9959760"/>
            <a:ext cx="4935240" cy="11059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2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Единый портал «Государственные услуги»</a:t>
            </a:r>
            <a:endParaRPr b="0" lang="ru-RU" sz="3000" spc="-1" strike="noStrike">
              <a:latin typeface="Arial"/>
            </a:endParaRPr>
          </a:p>
        </p:txBody>
      </p:sp>
    </p:spTree>
  </p:cSld>
  <p:transition spd="slow">
    <p:push dir="u"/>
  </p:transition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CustomShape 1"/>
          <p:cNvSpPr/>
          <p:nvPr/>
        </p:nvSpPr>
        <p:spPr>
          <a:xfrm>
            <a:off x="1341360" y="1460880"/>
            <a:ext cx="5360400" cy="8625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5000" spc="-1" strike="noStrike">
                <a:solidFill>
                  <a:srgbClr val="0a293f"/>
                </a:solidFill>
                <a:latin typeface="Arial"/>
                <a:ea typeface="Arial"/>
              </a:rPr>
              <a:t>Как голосовать?</a:t>
            </a:r>
            <a:endParaRPr b="0" lang="ru-RU" sz="5000" spc="-1" strike="noStrike">
              <a:latin typeface="Arial"/>
            </a:endParaRPr>
          </a:p>
        </p:txBody>
      </p:sp>
      <p:sp>
        <p:nvSpPr>
          <p:cNvPr id="282" name="CustomShape 2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83" name="CustomShape 3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84" name="CustomShape 4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85" name="CustomShape 5"/>
          <p:cNvSpPr/>
          <p:nvPr/>
        </p:nvSpPr>
        <p:spPr>
          <a:xfrm>
            <a:off x="1359000" y="8658000"/>
            <a:ext cx="5190840" cy="29959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Прийти на избирательный участок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3000" spc="-1" strike="noStrike">
                <a:solidFill>
                  <a:srgbClr val="b73832"/>
                </a:solidFill>
                <a:latin typeface="Arial"/>
                <a:ea typeface="Arial"/>
              </a:rPr>
              <a:t>Работает с 8:00 до 20:00</a:t>
            </a:r>
            <a:endParaRPr b="0" lang="ru-RU" sz="3000" spc="-1" strike="noStrike">
              <a:latin typeface="Arial"/>
            </a:endParaRPr>
          </a:p>
        </p:txBody>
      </p:sp>
      <p:sp>
        <p:nvSpPr>
          <p:cNvPr id="286" name="CustomShape 6"/>
          <p:cNvSpPr/>
          <p:nvPr/>
        </p:nvSpPr>
        <p:spPr>
          <a:xfrm>
            <a:off x="6750360" y="8658000"/>
            <a:ext cx="5190840" cy="13201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Предъявить паспорт 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287" name="CustomShape 7"/>
          <p:cNvSpPr/>
          <p:nvPr/>
        </p:nvSpPr>
        <p:spPr>
          <a:xfrm>
            <a:off x="12141720" y="8658000"/>
            <a:ext cx="5190840" cy="192960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Получить избирательный бюллетень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288" name="CustomShape 8"/>
          <p:cNvSpPr/>
          <p:nvPr/>
        </p:nvSpPr>
        <p:spPr>
          <a:xfrm>
            <a:off x="17533080" y="8658000"/>
            <a:ext cx="5190840" cy="13201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b73832"/>
                </a:solidFill>
                <a:latin typeface="Arial"/>
                <a:ea typeface="Arial"/>
              </a:rPr>
              <a:t>Ответственно проголосовать!</a:t>
            </a:r>
            <a:endParaRPr b="0" lang="ru-RU" sz="4000" spc="-1" strike="noStrike">
              <a:latin typeface="Arial"/>
            </a:endParaRPr>
          </a:p>
        </p:txBody>
      </p:sp>
      <p:pic>
        <p:nvPicPr>
          <p:cNvPr id="289" name="Изображение" descr=""/>
          <p:cNvPicPr/>
          <p:nvPr/>
        </p:nvPicPr>
        <p:blipFill>
          <a:blip r:embed="rId1"/>
          <a:stretch/>
        </p:blipFill>
        <p:spPr>
          <a:xfrm>
            <a:off x="1445760" y="5060520"/>
            <a:ext cx="17868600" cy="1536480"/>
          </a:xfrm>
          <a:prstGeom prst="rect">
            <a:avLst/>
          </a:prstGeom>
          <a:ln w="12600">
            <a:noFill/>
          </a:ln>
        </p:spPr>
      </p:pic>
      <p:pic>
        <p:nvPicPr>
          <p:cNvPr id="290" name="Изображение" descr=""/>
          <p:cNvPicPr/>
          <p:nvPr/>
        </p:nvPicPr>
        <p:blipFill>
          <a:blip r:embed="rId2"/>
          <a:stretch/>
        </p:blipFill>
        <p:spPr>
          <a:xfrm>
            <a:off x="1359000" y="7531200"/>
            <a:ext cx="19430640" cy="761760"/>
          </a:xfrm>
          <a:prstGeom prst="rect">
            <a:avLst/>
          </a:prstGeom>
          <a:ln w="12600">
            <a:noFill/>
          </a:ln>
        </p:spPr>
      </p:pic>
    </p:spTree>
  </p:cSld>
  <p:transition spd="slow">
    <p:push dir="u"/>
  </p:transition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CustomShape 1"/>
          <p:cNvSpPr/>
          <p:nvPr/>
        </p:nvSpPr>
        <p:spPr>
          <a:xfrm>
            <a:off x="1887120" y="5292000"/>
            <a:ext cx="19247040" cy="71107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10000" spc="-1" strike="noStrike">
                <a:solidFill>
                  <a:srgbClr val="0a293f"/>
                </a:solidFill>
                <a:latin typeface="Arial"/>
                <a:ea typeface="Arial"/>
              </a:rPr>
              <a:t>Выборы и информация о них.</a:t>
            </a:r>
            <a:endParaRPr b="0" lang="ru-RU" sz="10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0000" spc="-1" strike="noStrike">
                <a:solidFill>
                  <a:srgbClr val="0a293f"/>
                </a:solidFill>
                <a:latin typeface="Arial"/>
                <a:ea typeface="Arial"/>
              </a:rPr>
              <a:t>Кто влияет? </a:t>
            </a:r>
            <a:br/>
            <a:endParaRPr b="0" lang="ru-RU" sz="10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br/>
            <a:r>
              <a:rPr b="0" lang="ru-RU" sz="6000" spc="-1" strike="noStrike">
                <a:solidFill>
                  <a:srgbClr val="0a293f"/>
                </a:solidFill>
                <a:latin typeface="Arial"/>
                <a:ea typeface="Arial"/>
              </a:rPr>
              <a:t>Оценка информации и голосование</a:t>
            </a:r>
            <a:endParaRPr b="0" lang="ru-RU" sz="6000" spc="-1" strike="noStrike">
              <a:latin typeface="Arial"/>
            </a:endParaRPr>
          </a:p>
        </p:txBody>
      </p:sp>
      <p:sp>
        <p:nvSpPr>
          <p:cNvPr id="292" name="CustomShape 2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93" name="CustomShape 3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94" name="CustomShape 4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</p:spTree>
  </p:cSld>
  <p:transition spd="slow">
    <p:push dir="u"/>
  </p:transition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CustomShape 1"/>
          <p:cNvSpPr/>
          <p:nvPr/>
        </p:nvSpPr>
        <p:spPr>
          <a:xfrm>
            <a:off x="1325880" y="1460880"/>
            <a:ext cx="14060880" cy="8625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5000" spc="-1" strike="noStrike">
                <a:solidFill>
                  <a:srgbClr val="0a293f"/>
                </a:solidFill>
                <a:latin typeface="Arial"/>
                <a:ea typeface="Arial"/>
              </a:rPr>
              <a:t>Достоверная и недостоверная информация</a:t>
            </a:r>
            <a:endParaRPr b="0" lang="ru-RU" sz="5000" spc="-1" strike="noStrike">
              <a:latin typeface="Arial"/>
            </a:endParaRPr>
          </a:p>
        </p:txBody>
      </p:sp>
      <p:sp>
        <p:nvSpPr>
          <p:cNvPr id="296" name="CustomShape 2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97" name="CustomShape 3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98" name="CustomShape 4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99" name="CustomShape 5"/>
          <p:cNvSpPr/>
          <p:nvPr/>
        </p:nvSpPr>
        <p:spPr>
          <a:xfrm>
            <a:off x="2630520" y="3440880"/>
            <a:ext cx="19122480" cy="8866080"/>
          </a:xfrm>
          <a:prstGeom prst="rect">
            <a:avLst/>
          </a:prstGeom>
          <a:solidFill>
            <a:srgbClr val="000000">
              <a:alpha val="10000"/>
            </a:srgbClr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300" name="Изображение" descr=""/>
          <p:cNvPicPr/>
          <p:nvPr/>
        </p:nvPicPr>
        <p:blipFill>
          <a:blip r:embed="rId1"/>
          <a:stretch/>
        </p:blipFill>
        <p:spPr>
          <a:xfrm>
            <a:off x="1940040" y="6293880"/>
            <a:ext cx="10921680" cy="6590880"/>
          </a:xfrm>
          <a:prstGeom prst="rect">
            <a:avLst/>
          </a:prstGeom>
          <a:ln w="12600">
            <a:noFill/>
          </a:ln>
        </p:spPr>
      </p:pic>
      <p:pic>
        <p:nvPicPr>
          <p:cNvPr id="301" name="Изображение" descr=""/>
          <p:cNvPicPr/>
          <p:nvPr/>
        </p:nvPicPr>
        <p:blipFill>
          <a:blip r:embed="rId2"/>
          <a:stretch/>
        </p:blipFill>
        <p:spPr>
          <a:xfrm>
            <a:off x="2630520" y="3440880"/>
            <a:ext cx="19125720" cy="8864280"/>
          </a:xfrm>
          <a:prstGeom prst="rect">
            <a:avLst/>
          </a:prstGeom>
          <a:ln w="12600">
            <a:noFill/>
          </a:ln>
        </p:spPr>
      </p:pic>
      <p:pic>
        <p:nvPicPr>
          <p:cNvPr id="302" name="Изображение" descr=""/>
          <p:cNvPicPr/>
          <p:nvPr/>
        </p:nvPicPr>
        <p:blipFill>
          <a:blip r:embed="rId3"/>
          <a:stretch/>
        </p:blipFill>
        <p:spPr>
          <a:xfrm>
            <a:off x="2398680" y="3440880"/>
            <a:ext cx="19354320" cy="9080280"/>
          </a:xfrm>
          <a:prstGeom prst="rect">
            <a:avLst/>
          </a:prstGeom>
          <a:ln w="12600">
            <a:noFill/>
          </a:ln>
        </p:spPr>
      </p:pic>
    </p:spTree>
  </p:cSld>
  <p:transition spd="slow">
    <p:push dir="u"/>
  </p:transition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CustomShape 1"/>
          <p:cNvSpPr/>
          <p:nvPr/>
        </p:nvSpPr>
        <p:spPr>
          <a:xfrm>
            <a:off x="1866960" y="8407080"/>
            <a:ext cx="8528040" cy="16380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04" name="CustomShape 2"/>
          <p:cNvSpPr/>
          <p:nvPr/>
        </p:nvSpPr>
        <p:spPr>
          <a:xfrm>
            <a:off x="1960200" y="5160600"/>
            <a:ext cx="20510640" cy="33940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7200" spc="-1" strike="noStrike">
                <a:solidFill>
                  <a:srgbClr val="0a293f"/>
                </a:solidFill>
                <a:latin typeface="Arial"/>
                <a:ea typeface="Arial"/>
              </a:rPr>
              <a:t>Данные можно считать </a:t>
            </a:r>
            <a:r>
              <a:rPr b="1" lang="ru-RU" sz="7200" spc="-1" strike="noStrike">
                <a:solidFill>
                  <a:srgbClr val="b73832"/>
                </a:solidFill>
                <a:latin typeface="Arial"/>
                <a:ea typeface="Arial"/>
              </a:rPr>
              <a:t>достоверными</a:t>
            </a:r>
            <a:r>
              <a:rPr b="1" lang="ru-RU" sz="7200" spc="-1" strike="noStrike">
                <a:solidFill>
                  <a:srgbClr val="0a293f"/>
                </a:solidFill>
                <a:latin typeface="Arial"/>
                <a:ea typeface="Arial"/>
              </a:rPr>
              <a:t>, если</a:t>
            </a:r>
            <a:br/>
            <a:r>
              <a:rPr b="1" lang="ru-RU" sz="7200" spc="-1" strike="noStrike">
                <a:solidFill>
                  <a:srgbClr val="0a293f"/>
                </a:solidFill>
                <a:latin typeface="Arial"/>
                <a:ea typeface="Arial"/>
              </a:rPr>
              <a:t>они обязательно ссылаются</a:t>
            </a:r>
            <a:br/>
            <a:r>
              <a:rPr b="1" lang="ru-RU" sz="7200" spc="-1" strike="noStrike">
                <a:solidFill>
                  <a:srgbClr val="0a293f"/>
                </a:solidFill>
                <a:latin typeface="Arial"/>
                <a:ea typeface="Arial"/>
              </a:rPr>
              <a:t>на первоисточник</a:t>
            </a:r>
            <a:endParaRPr b="0" lang="ru-RU" sz="7200" spc="-1" strike="noStrike">
              <a:latin typeface="Arial"/>
            </a:endParaRPr>
          </a:p>
        </p:txBody>
      </p:sp>
      <p:sp>
        <p:nvSpPr>
          <p:cNvPr id="305" name="CustomShape 3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06" name="CustomShape 4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07" name="CustomShape 5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</p:spTree>
  </p:cSld>
  <p:transition spd="slow">
    <p:push dir="u"/>
  </p:transition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CustomShape 1"/>
          <p:cNvSpPr/>
          <p:nvPr/>
        </p:nvSpPr>
        <p:spPr>
          <a:xfrm>
            <a:off x="1338480" y="1460880"/>
            <a:ext cx="7741080" cy="8625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5000" spc="-1" strike="noStrike">
                <a:solidFill>
                  <a:srgbClr val="0a293f"/>
                </a:solidFill>
                <a:latin typeface="Arial"/>
                <a:ea typeface="Arial"/>
              </a:rPr>
              <a:t>Источники информации</a:t>
            </a:r>
            <a:endParaRPr b="0" lang="ru-RU" sz="5000" spc="-1" strike="noStrike">
              <a:latin typeface="Arial"/>
            </a:endParaRPr>
          </a:p>
        </p:txBody>
      </p:sp>
      <p:sp>
        <p:nvSpPr>
          <p:cNvPr id="309" name="CustomShape 2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0" name="CustomShape 3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1" name="CustomShape 4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2" name="CustomShape 5"/>
          <p:cNvSpPr/>
          <p:nvPr/>
        </p:nvSpPr>
        <p:spPr>
          <a:xfrm>
            <a:off x="1359000" y="8658000"/>
            <a:ext cx="5190840" cy="13201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Физические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лица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313" name="CustomShape 6"/>
          <p:cNvSpPr/>
          <p:nvPr/>
        </p:nvSpPr>
        <p:spPr>
          <a:xfrm>
            <a:off x="6550200" y="8658000"/>
            <a:ext cx="5190840" cy="238644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Документы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и печатные издания 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(книги, справочники)</a:t>
            </a:r>
            <a:endParaRPr b="0" lang="ru-RU" sz="3000" spc="-1" strike="noStrike">
              <a:latin typeface="Arial"/>
            </a:endParaRPr>
          </a:p>
        </p:txBody>
      </p:sp>
      <p:sp>
        <p:nvSpPr>
          <p:cNvPr id="314" name="CustomShape 7"/>
          <p:cNvSpPr/>
          <p:nvPr/>
        </p:nvSpPr>
        <p:spPr>
          <a:xfrm>
            <a:off x="12141720" y="8658000"/>
            <a:ext cx="5190840" cy="13201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Реальная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среда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315" name="CustomShape 8"/>
          <p:cNvSpPr/>
          <p:nvPr/>
        </p:nvSpPr>
        <p:spPr>
          <a:xfrm>
            <a:off x="16701840" y="8658000"/>
            <a:ext cx="5190840" cy="16243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Виртуальная среда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3000" spc="-1" strike="noStrike">
                <a:solidFill>
                  <a:srgbClr val="0a293f"/>
                </a:solidFill>
                <a:latin typeface="Arial"/>
                <a:ea typeface="Arial"/>
              </a:rPr>
              <a:t>(сайты в интернете, порталы, соцсети).</a:t>
            </a:r>
            <a:endParaRPr b="0" lang="ru-RU" sz="3000" spc="-1" strike="noStrike">
              <a:latin typeface="Arial"/>
            </a:endParaRPr>
          </a:p>
        </p:txBody>
      </p:sp>
      <p:pic>
        <p:nvPicPr>
          <p:cNvPr id="316" name="Изображение" descr=""/>
          <p:cNvPicPr/>
          <p:nvPr/>
        </p:nvPicPr>
        <p:blipFill>
          <a:blip r:embed="rId1"/>
          <a:stretch/>
        </p:blipFill>
        <p:spPr>
          <a:xfrm>
            <a:off x="1359000" y="6591240"/>
            <a:ext cx="16230240" cy="1625400"/>
          </a:xfrm>
          <a:prstGeom prst="rect">
            <a:avLst/>
          </a:prstGeom>
          <a:ln w="12600">
            <a:noFill/>
          </a:ln>
        </p:spPr>
      </p:pic>
    </p:spTree>
  </p:cSld>
  <p:transition spd="slow">
    <p:push dir="u"/>
  </p:transition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CustomShape 1"/>
          <p:cNvSpPr/>
          <p:nvPr/>
        </p:nvSpPr>
        <p:spPr>
          <a:xfrm>
            <a:off x="1427040" y="1483560"/>
            <a:ext cx="10761480" cy="16246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/>
          <a:p>
            <a:pPr>
              <a:lnSpc>
                <a:spcPct val="100000"/>
              </a:lnSpc>
            </a:pPr>
            <a:r>
              <a:rPr b="1" lang="ru-RU" sz="5000" spc="-1" strike="noStrike">
                <a:solidFill>
                  <a:srgbClr val="0a293f"/>
                </a:solidFill>
                <a:latin typeface="Arial"/>
                <a:ea typeface="Arial"/>
              </a:rPr>
              <a:t>Компетентные и некомпетентные</a:t>
            </a:r>
            <a:endParaRPr b="0" lang="ru-RU" sz="5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5000" spc="-1" strike="noStrike">
                <a:solidFill>
                  <a:srgbClr val="0a293f"/>
                </a:solidFill>
                <a:latin typeface="Arial"/>
                <a:ea typeface="Arial"/>
              </a:rPr>
              <a:t>источники информации</a:t>
            </a:r>
            <a:endParaRPr b="0" lang="ru-RU" sz="5000" spc="-1" strike="noStrike">
              <a:latin typeface="Arial"/>
            </a:endParaRPr>
          </a:p>
        </p:txBody>
      </p:sp>
      <p:sp>
        <p:nvSpPr>
          <p:cNvPr id="318" name="CustomShape 2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9" name="CustomShape 3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20" name="CustomShape 4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21" name="CustomShape 5"/>
          <p:cNvSpPr/>
          <p:nvPr/>
        </p:nvSpPr>
        <p:spPr>
          <a:xfrm>
            <a:off x="1359000" y="8658000"/>
            <a:ext cx="5190840" cy="192960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Официальные структуры</a:t>
            </a:r>
            <a:endParaRPr b="0" lang="ru-RU" sz="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власти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322" name="CustomShape 6"/>
          <p:cNvSpPr/>
          <p:nvPr/>
        </p:nvSpPr>
        <p:spPr>
          <a:xfrm>
            <a:off x="6550200" y="8658000"/>
            <a:ext cx="5190840" cy="71064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Эксперты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323" name="CustomShape 7"/>
          <p:cNvSpPr/>
          <p:nvPr/>
        </p:nvSpPr>
        <p:spPr>
          <a:xfrm>
            <a:off x="11999520" y="8658000"/>
            <a:ext cx="5190840" cy="13201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Авторитетные источники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324" name="CustomShape 8"/>
          <p:cNvSpPr/>
          <p:nvPr/>
        </p:nvSpPr>
        <p:spPr>
          <a:xfrm>
            <a:off x="17190720" y="8658000"/>
            <a:ext cx="5190840" cy="13201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4000" spc="-1" strike="noStrike">
                <a:solidFill>
                  <a:srgbClr val="0a293f"/>
                </a:solidFill>
                <a:latin typeface="Arial"/>
                <a:ea typeface="Arial"/>
              </a:rPr>
              <a:t>Анонимные  источники</a:t>
            </a:r>
            <a:endParaRPr b="0" lang="ru-RU" sz="4000" spc="-1" strike="noStrike">
              <a:latin typeface="Arial"/>
            </a:endParaRPr>
          </a:p>
        </p:txBody>
      </p:sp>
      <p:pic>
        <p:nvPicPr>
          <p:cNvPr id="325" name="Изображение" descr=""/>
          <p:cNvPicPr/>
          <p:nvPr/>
        </p:nvPicPr>
        <p:blipFill>
          <a:blip r:embed="rId1"/>
          <a:stretch/>
        </p:blipFill>
        <p:spPr>
          <a:xfrm>
            <a:off x="1360440" y="6538320"/>
            <a:ext cx="17296920" cy="1625400"/>
          </a:xfrm>
          <a:prstGeom prst="rect">
            <a:avLst/>
          </a:prstGeom>
          <a:ln w="12600">
            <a:noFill/>
          </a:ln>
        </p:spPr>
      </p:pic>
    </p:spTree>
  </p:cSld>
  <p:transition spd="slow">
    <p:push dir="u"/>
  </p:transition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CustomShape 1"/>
          <p:cNvSpPr/>
          <p:nvPr/>
        </p:nvSpPr>
        <p:spPr>
          <a:xfrm>
            <a:off x="1322640" y="1483560"/>
            <a:ext cx="12404520" cy="8629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/>
          <a:p>
            <a:pPr>
              <a:lnSpc>
                <a:spcPct val="100000"/>
              </a:lnSpc>
            </a:pPr>
            <a:r>
              <a:rPr b="1" lang="ru-RU" sz="5000" spc="-1" strike="noStrike">
                <a:solidFill>
                  <a:srgbClr val="0a293f"/>
                </a:solidFill>
                <a:latin typeface="Arial"/>
                <a:ea typeface="Arial"/>
              </a:rPr>
              <a:t>Контроль достоверности информации</a:t>
            </a:r>
            <a:endParaRPr b="0" lang="ru-RU" sz="5000" spc="-1" strike="noStrike">
              <a:latin typeface="Arial"/>
            </a:endParaRPr>
          </a:p>
        </p:txBody>
      </p:sp>
      <p:sp>
        <p:nvSpPr>
          <p:cNvPr id="327" name="CustomShape 2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28" name="CustomShape 3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29" name="CustomShape 4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30" name="CustomShape 5"/>
          <p:cNvSpPr/>
          <p:nvPr/>
        </p:nvSpPr>
        <p:spPr>
          <a:xfrm>
            <a:off x="3329640" y="5337360"/>
            <a:ext cx="5190840" cy="162504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10000" spc="-1" strike="noStrike">
                <a:solidFill>
                  <a:srgbClr val="0a293f"/>
                </a:solidFill>
                <a:latin typeface="Arial"/>
                <a:ea typeface="Arial"/>
              </a:rPr>
              <a:t>Факты</a:t>
            </a:r>
            <a:endParaRPr b="0" lang="ru-RU" sz="10000" spc="-1" strike="noStrike">
              <a:latin typeface="Arial"/>
            </a:endParaRPr>
          </a:p>
        </p:txBody>
      </p:sp>
      <p:sp>
        <p:nvSpPr>
          <p:cNvPr id="331" name="CustomShape 6"/>
          <p:cNvSpPr/>
          <p:nvPr/>
        </p:nvSpPr>
        <p:spPr>
          <a:xfrm>
            <a:off x="12192120" y="5337360"/>
            <a:ext cx="10496520" cy="162504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10000" spc="-1" strike="noStrike">
                <a:solidFill>
                  <a:srgbClr val="0a293f"/>
                </a:solidFill>
                <a:latin typeface="Arial"/>
                <a:ea typeface="Arial"/>
              </a:rPr>
              <a:t>Объективность</a:t>
            </a:r>
            <a:endParaRPr b="0" lang="ru-RU" sz="10000" spc="-1" strike="noStrike">
              <a:latin typeface="Arial"/>
            </a:endParaRPr>
          </a:p>
        </p:txBody>
      </p:sp>
      <p:sp>
        <p:nvSpPr>
          <p:cNvPr id="332" name="CustomShape 7"/>
          <p:cNvSpPr/>
          <p:nvPr/>
        </p:nvSpPr>
        <p:spPr>
          <a:xfrm>
            <a:off x="3329640" y="8733600"/>
            <a:ext cx="5190840" cy="162504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10000" spc="-1" strike="noStrike">
                <a:solidFill>
                  <a:srgbClr val="0a293f"/>
                </a:solidFill>
                <a:latin typeface="Arial"/>
                <a:ea typeface="Arial"/>
              </a:rPr>
              <a:t>Оценка</a:t>
            </a:r>
            <a:endParaRPr b="0" lang="ru-RU" sz="10000" spc="-1" strike="noStrike">
              <a:latin typeface="Arial"/>
            </a:endParaRPr>
          </a:p>
        </p:txBody>
      </p:sp>
      <p:sp>
        <p:nvSpPr>
          <p:cNvPr id="333" name="CustomShape 8"/>
          <p:cNvSpPr/>
          <p:nvPr/>
        </p:nvSpPr>
        <p:spPr>
          <a:xfrm>
            <a:off x="12192120" y="8733600"/>
            <a:ext cx="10706040" cy="162504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00000"/>
              </a:lnSpc>
            </a:pPr>
            <a:r>
              <a:rPr b="1" lang="ru-RU" sz="10000" spc="-1" strike="noStrike">
                <a:solidFill>
                  <a:srgbClr val="0a293f"/>
                </a:solidFill>
                <a:latin typeface="Arial"/>
                <a:ea typeface="Arial"/>
              </a:rPr>
              <a:t>Субъективность</a:t>
            </a:r>
            <a:endParaRPr b="0" lang="ru-RU" sz="10000" spc="-1" strike="noStrike">
              <a:latin typeface="Arial"/>
            </a:endParaRPr>
          </a:p>
        </p:txBody>
      </p:sp>
      <p:pic>
        <p:nvPicPr>
          <p:cNvPr id="334" name="Изображение" descr=""/>
          <p:cNvPicPr/>
          <p:nvPr/>
        </p:nvPicPr>
        <p:blipFill>
          <a:blip r:embed="rId1"/>
          <a:stretch/>
        </p:blipFill>
        <p:spPr>
          <a:xfrm>
            <a:off x="8520840" y="5577120"/>
            <a:ext cx="2857320" cy="1041120"/>
          </a:xfrm>
          <a:prstGeom prst="rect">
            <a:avLst/>
          </a:prstGeom>
          <a:ln w="12600">
            <a:noFill/>
          </a:ln>
        </p:spPr>
      </p:pic>
      <p:pic>
        <p:nvPicPr>
          <p:cNvPr id="335" name="Изображение" descr=""/>
          <p:cNvPicPr/>
          <p:nvPr/>
        </p:nvPicPr>
        <p:blipFill>
          <a:blip r:embed="rId2"/>
          <a:stretch/>
        </p:blipFill>
        <p:spPr>
          <a:xfrm>
            <a:off x="8520840" y="8973360"/>
            <a:ext cx="2857320" cy="1041120"/>
          </a:xfrm>
          <a:prstGeom prst="rect">
            <a:avLst/>
          </a:prstGeom>
          <a:ln w="12600">
            <a:noFill/>
          </a:ln>
        </p:spPr>
      </p:pic>
      <p:pic>
        <p:nvPicPr>
          <p:cNvPr id="336" name="Изображение" descr=""/>
          <p:cNvPicPr/>
          <p:nvPr/>
        </p:nvPicPr>
        <p:blipFill>
          <a:blip r:embed="rId3"/>
          <a:stretch/>
        </p:blipFill>
        <p:spPr>
          <a:xfrm>
            <a:off x="1359000" y="5338440"/>
            <a:ext cx="1409400" cy="4838400"/>
          </a:xfrm>
          <a:prstGeom prst="rect">
            <a:avLst/>
          </a:prstGeom>
          <a:ln w="12600">
            <a:noFill/>
          </a:ln>
        </p:spPr>
      </p:pic>
    </p:spTree>
  </p:cSld>
  <p:transition spd="slow">
    <p:push dir="u"/>
  </p:transition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CustomShape 1"/>
          <p:cNvSpPr/>
          <p:nvPr/>
        </p:nvSpPr>
        <p:spPr>
          <a:xfrm>
            <a:off x="1346400" y="1483560"/>
            <a:ext cx="7417800" cy="8629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/>
          <a:p>
            <a:pPr>
              <a:lnSpc>
                <a:spcPct val="100000"/>
              </a:lnSpc>
            </a:pPr>
            <a:r>
              <a:rPr b="1" lang="ru-RU" sz="5000" spc="-1" strike="noStrike">
                <a:solidFill>
                  <a:srgbClr val="0a293f"/>
                </a:solidFill>
                <a:latin typeface="Arial"/>
                <a:ea typeface="Arial"/>
              </a:rPr>
              <a:t>Сравнение источников</a:t>
            </a:r>
            <a:endParaRPr b="0" lang="ru-RU" sz="5000" spc="-1" strike="noStrike">
              <a:latin typeface="Arial"/>
            </a:endParaRPr>
          </a:p>
        </p:txBody>
      </p:sp>
      <p:sp>
        <p:nvSpPr>
          <p:cNvPr id="338" name="CustomShape 2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39" name="CustomShape 3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40" name="CustomShape 4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41" name="CustomShape 5"/>
          <p:cNvSpPr/>
          <p:nvPr/>
        </p:nvSpPr>
        <p:spPr>
          <a:xfrm>
            <a:off x="2223000" y="6097680"/>
            <a:ext cx="19937880" cy="162504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/>
          <a:p>
            <a:pPr algn="ctr">
              <a:lnSpc>
                <a:spcPct val="100000"/>
              </a:lnSpc>
            </a:pPr>
            <a:r>
              <a:rPr b="1" lang="ru-RU" sz="10000" spc="-1" strike="noStrike">
                <a:solidFill>
                  <a:srgbClr val="b73832"/>
                </a:solidFill>
                <a:latin typeface="Arial"/>
                <a:ea typeface="Arial"/>
              </a:rPr>
              <a:t>Не</a:t>
            </a:r>
            <a:r>
              <a:rPr b="1" lang="ru-RU" sz="10000" spc="-1" strike="noStrike">
                <a:solidFill>
                  <a:srgbClr val="0a293f"/>
                </a:solidFill>
                <a:latin typeface="Arial"/>
                <a:ea typeface="Arial"/>
              </a:rPr>
              <a:t> должно быть противоречий</a:t>
            </a:r>
            <a:endParaRPr b="0" lang="ru-RU" sz="10000" spc="-1" strike="noStrike">
              <a:latin typeface="Arial"/>
            </a:endParaRPr>
          </a:p>
        </p:txBody>
      </p:sp>
    </p:spTree>
  </p:cSld>
  <p:transition spd="slow">
    <p:push dir="u"/>
  </p:transition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CustomShape 1"/>
          <p:cNvSpPr/>
          <p:nvPr/>
        </p:nvSpPr>
        <p:spPr>
          <a:xfrm>
            <a:off x="8910720" y="3607560"/>
            <a:ext cx="13615920" cy="650088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14000" spc="-1" strike="noStrike">
                <a:solidFill>
                  <a:srgbClr val="0a293f"/>
                </a:solidFill>
                <a:latin typeface="Arial"/>
                <a:ea typeface="Arial"/>
              </a:rPr>
              <a:t>Что будет, </a:t>
            </a:r>
            <a:br/>
            <a:r>
              <a:rPr b="1" lang="ru-RU" sz="14000" spc="-1" strike="noStrike">
                <a:solidFill>
                  <a:srgbClr val="0a293f"/>
                </a:solidFill>
                <a:latin typeface="Arial"/>
                <a:ea typeface="Arial"/>
              </a:rPr>
              <a:t>если не ходить</a:t>
            </a:r>
            <a:endParaRPr b="0" lang="ru-RU" sz="14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4000" spc="-1" strike="noStrike">
                <a:solidFill>
                  <a:srgbClr val="0a293f"/>
                </a:solidFill>
                <a:latin typeface="Arial"/>
                <a:ea typeface="Arial"/>
              </a:rPr>
              <a:t>на выборы?</a:t>
            </a:r>
            <a:endParaRPr b="0" lang="ru-RU" sz="14000" spc="-1" strike="noStrike">
              <a:latin typeface="Arial"/>
            </a:endParaRPr>
          </a:p>
        </p:txBody>
      </p:sp>
      <p:sp>
        <p:nvSpPr>
          <p:cNvPr id="343" name="CustomShape 2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44" name="CustomShape 3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45" name="CustomShape 4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346" name="Изображение" descr=""/>
          <p:cNvPicPr/>
          <p:nvPr/>
        </p:nvPicPr>
        <p:blipFill>
          <a:blip r:embed="rId1"/>
          <a:stretch/>
        </p:blipFill>
        <p:spPr>
          <a:xfrm>
            <a:off x="1220760" y="3750120"/>
            <a:ext cx="6489360" cy="6540120"/>
          </a:xfrm>
          <a:prstGeom prst="rect">
            <a:avLst/>
          </a:prstGeom>
          <a:ln w="12600">
            <a:noFill/>
          </a:ln>
        </p:spPr>
      </p:pic>
    </p:spTree>
  </p:cSld>
  <p:transition spd="slow">
    <p:push dir="u"/>
  </p:transition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CustomShape 1"/>
          <p:cNvSpPr/>
          <p:nvPr/>
        </p:nvSpPr>
        <p:spPr>
          <a:xfrm>
            <a:off x="1292760" y="3679560"/>
            <a:ext cx="10339560" cy="131976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8000" spc="-1" strike="noStrike">
                <a:solidFill>
                  <a:srgbClr val="0a293f"/>
                </a:solidFill>
                <a:latin typeface="Arial"/>
                <a:ea typeface="Arial"/>
              </a:rPr>
              <a:t>Голосовать — это…</a:t>
            </a:r>
            <a:endParaRPr b="0" lang="ru-RU" sz="8000" spc="-1" strike="noStrike">
              <a:latin typeface="Arial"/>
            </a:endParaRPr>
          </a:p>
        </p:txBody>
      </p:sp>
      <p:sp>
        <p:nvSpPr>
          <p:cNvPr id="348" name="CustomShape 2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49" name="CustomShape 3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50" name="CustomShape 4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51" name="CustomShape 5"/>
          <p:cNvSpPr/>
          <p:nvPr/>
        </p:nvSpPr>
        <p:spPr>
          <a:xfrm>
            <a:off x="1359000" y="5914800"/>
            <a:ext cx="21665880" cy="46339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lIns="50760" rIns="50760" tIns="50760" bIns="50760"/>
          <a:p>
            <a:pPr>
              <a:lnSpc>
                <a:spcPct val="130000"/>
              </a:lnSpc>
            </a:pPr>
            <a:r>
              <a:rPr b="0" lang="ru-RU" sz="48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4800" spc="-1" strike="noStrike">
                <a:solidFill>
                  <a:srgbClr val="0a293f"/>
                </a:solidFill>
                <a:latin typeface="Arial"/>
                <a:ea typeface="Arial"/>
              </a:rPr>
              <a:t>Использовать главное конституционное право гражданина — </a:t>
            </a:r>
            <a:r>
              <a:rPr b="1" lang="ru-RU" sz="4800" spc="-1" strike="noStrike">
                <a:solidFill>
                  <a:srgbClr val="b73832"/>
                </a:solidFill>
                <a:latin typeface="Arial"/>
                <a:ea typeface="Arial"/>
              </a:rPr>
              <a:t>избирать</a:t>
            </a:r>
            <a:endParaRPr b="0" lang="ru-RU" sz="4800" spc="-1" strike="noStrike">
              <a:latin typeface="Arial"/>
            </a:endParaRPr>
          </a:p>
          <a:p>
            <a:pPr>
              <a:lnSpc>
                <a:spcPct val="130000"/>
              </a:lnSpc>
            </a:pPr>
            <a:r>
              <a:rPr b="0" lang="ru-RU" sz="48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4800" spc="-1" strike="noStrike">
                <a:solidFill>
                  <a:srgbClr val="0a293f"/>
                </a:solidFill>
                <a:latin typeface="Arial"/>
                <a:ea typeface="Arial"/>
              </a:rPr>
              <a:t>Принимать участие в формировании жизни Донского края и страны </a:t>
            </a:r>
            <a:endParaRPr b="0" lang="ru-RU" sz="4800" spc="-1" strike="noStrike">
              <a:latin typeface="Arial"/>
            </a:endParaRPr>
          </a:p>
          <a:p>
            <a:pPr>
              <a:lnSpc>
                <a:spcPct val="130000"/>
              </a:lnSpc>
            </a:pPr>
            <a:r>
              <a:rPr b="0" lang="ru-RU" sz="48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4800" spc="-1" strike="noStrike">
                <a:solidFill>
                  <a:srgbClr val="0a293f"/>
                </a:solidFill>
                <a:latin typeface="Arial"/>
                <a:ea typeface="Arial"/>
              </a:rPr>
              <a:t>Проявлять свою гражданскую позицию</a:t>
            </a:r>
            <a:endParaRPr b="0" lang="ru-RU" sz="4800" spc="-1" strike="noStrike">
              <a:latin typeface="Arial"/>
            </a:endParaRPr>
          </a:p>
          <a:p>
            <a:pPr>
              <a:lnSpc>
                <a:spcPct val="130000"/>
              </a:lnSpc>
            </a:pPr>
            <a:r>
              <a:rPr b="0" lang="ru-RU" sz="4800" spc="-1" strike="noStrike">
                <a:solidFill>
                  <a:srgbClr val="0a293f"/>
                </a:solidFill>
                <a:latin typeface="Arial"/>
                <a:ea typeface="Arial"/>
              </a:rPr>
              <a:t>— </a:t>
            </a:r>
            <a:r>
              <a:rPr b="0" lang="ru-RU" sz="4800" spc="-1" strike="noStrike">
                <a:solidFill>
                  <a:srgbClr val="0a293f"/>
                </a:solidFill>
                <a:latin typeface="Arial"/>
                <a:ea typeface="Arial"/>
              </a:rPr>
              <a:t>Быть причастным к честным выборам</a:t>
            </a:r>
            <a:endParaRPr b="0" lang="ru-RU" sz="4800" spc="-1" strike="noStrike">
              <a:latin typeface="Arial"/>
            </a:endParaRPr>
          </a:p>
          <a:p>
            <a:pPr>
              <a:lnSpc>
                <a:spcPct val="130000"/>
              </a:lnSpc>
            </a:pPr>
            <a:r>
              <a:rPr b="1" lang="ru-RU" sz="4800" spc="-1" strike="noStrike">
                <a:solidFill>
                  <a:srgbClr val="b73832"/>
                </a:solidFill>
                <a:latin typeface="Arial"/>
                <a:ea typeface="Arial"/>
              </a:rPr>
              <a:t>— </a:t>
            </a:r>
            <a:r>
              <a:rPr b="1" lang="ru-RU" sz="4800" spc="-1" strike="noStrike">
                <a:solidFill>
                  <a:srgbClr val="b73832"/>
                </a:solidFill>
                <a:latin typeface="Arial"/>
                <a:ea typeface="Arial"/>
              </a:rPr>
              <a:t>Решать самому</a:t>
            </a:r>
            <a:endParaRPr b="0" lang="ru-RU" sz="4800" spc="-1" strike="noStrike">
              <a:latin typeface="Arial"/>
            </a:endParaRPr>
          </a:p>
        </p:txBody>
      </p:sp>
    </p:spTree>
  </p:cSld>
  <p:transition spd="slow">
    <p:push dir="u"/>
  </p:transition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CustomShape 1"/>
          <p:cNvSpPr/>
          <p:nvPr/>
        </p:nvSpPr>
        <p:spPr>
          <a:xfrm>
            <a:off x="1298520" y="5343480"/>
            <a:ext cx="22671360" cy="3028320"/>
          </a:xfrm>
          <a:prstGeom prst="rect">
            <a:avLst/>
          </a:prstGeom>
          <a:noFill/>
          <a:ln w="1260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50760" rIns="50760" tIns="50760" bIns="50760" anchor="ctr"/>
          <a:p>
            <a:pPr>
              <a:lnSpc>
                <a:spcPct val="100000"/>
              </a:lnSpc>
            </a:pPr>
            <a:r>
              <a:rPr b="1" lang="ru-RU" sz="9600" spc="-1" strike="noStrike">
                <a:solidFill>
                  <a:srgbClr val="0a293f"/>
                </a:solidFill>
                <a:latin typeface="Arial"/>
                <a:ea typeface="Arial"/>
              </a:rPr>
              <a:t>Принимай решение самостоятельно!</a:t>
            </a:r>
            <a:br/>
            <a:r>
              <a:rPr b="1" lang="ru-RU" sz="9600" spc="-1" strike="noStrike">
                <a:solidFill>
                  <a:srgbClr val="388af0"/>
                </a:solidFill>
                <a:latin typeface="Arial"/>
                <a:ea typeface="Arial"/>
              </a:rPr>
              <a:t>Голосуй осознанно!</a:t>
            </a:r>
            <a:endParaRPr b="0" lang="ru-RU" sz="9600" spc="-1" strike="noStrike">
              <a:latin typeface="Arial"/>
            </a:endParaRPr>
          </a:p>
        </p:txBody>
      </p:sp>
      <p:sp>
        <p:nvSpPr>
          <p:cNvPr id="353" name="CustomShape 2"/>
          <p:cNvSpPr/>
          <p:nvPr/>
        </p:nvSpPr>
        <p:spPr>
          <a:xfrm>
            <a:off x="0" y="0"/>
            <a:ext cx="24383520" cy="112320"/>
          </a:xfrm>
          <a:prstGeom prst="rect">
            <a:avLst/>
          </a:prstGeom>
          <a:solidFill>
            <a:srgbClr val="ffffff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54" name="CustomShape 3"/>
          <p:cNvSpPr/>
          <p:nvPr/>
        </p:nvSpPr>
        <p:spPr>
          <a:xfrm>
            <a:off x="0" y="112680"/>
            <a:ext cx="24383520" cy="112320"/>
          </a:xfrm>
          <a:prstGeom prst="rect">
            <a:avLst/>
          </a:prstGeom>
          <a:solidFill>
            <a:srgbClr val="388af0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55" name="CustomShape 4"/>
          <p:cNvSpPr/>
          <p:nvPr/>
        </p:nvSpPr>
        <p:spPr>
          <a:xfrm>
            <a:off x="0" y="225720"/>
            <a:ext cx="24383520" cy="112320"/>
          </a:xfrm>
          <a:prstGeom prst="rect">
            <a:avLst/>
          </a:prstGeom>
          <a:solidFill>
            <a:srgbClr val="b73832"/>
          </a:solidFill>
          <a:ln w="12600">
            <a:noFill/>
          </a:ln>
        </p:spPr>
        <p:style>
          <a:lnRef idx="0"/>
          <a:fillRef idx="0"/>
          <a:effectRef idx="0"/>
          <a:fontRef idx="minor"/>
        </p:style>
      </p:sp>
    </p:spTree>
  </p:cSld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</TotalTime>
  <Application>LibreOffice/5.4.4.2$Windows_x86 LibreOffice_project/2524958677847fb3bb44820e40380acbe820f960</Application>
  <Words>583</Words>
  <Paragraphs>207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Ирина</dc:creator>
  <dc:description/>
  <dc:language>ru-RU</dc:language>
  <cp:lastModifiedBy>Ирина</cp:lastModifiedBy>
  <dcterms:modified xsi:type="dcterms:W3CDTF">2019-10-01T10:24:50Z</dcterms:modified>
  <cp:revision>12</cp:revision>
  <dc:subject/>
  <dc:title>Презентация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Произвольный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34</vt:i4>
  </property>
</Properties>
</file>