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aac" ContentType="audio/aac"/>
  <Default Extension="mp4" ContentType="video/mp4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8" r:id="rId3"/>
    <p:sldId id="256" r:id="rId4"/>
    <p:sldId id="259" r:id="rId5"/>
    <p:sldId id="261" r:id="rId6"/>
    <p:sldId id="257" r:id="rId7"/>
  </p:sldIdLst>
  <p:sldSz cx="12192000" cy="6858000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0" d="100"/>
          <a:sy n="0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viewProps" Target="viewProps.xml" /><Relationship Id="rId11" Type="http://schemas.openxmlformats.org/officeDocument/2006/relationships/theme" Target="theme/theme1.xml" /><Relationship Id="rId12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tags" Target="tags/tag24.xml" /><Relationship Id="rId9" Type="http://schemas.openxmlformats.org/officeDocument/2006/relationships/presProps" Target="presProps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jpeg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0DAAA-FBCF-4F8D-9EA2-EB5C68394AEA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53D79-57DE-4AF4-A80D-22580E906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010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.xml" /><Relationship Id="rId4" Type="http://schemas.openxmlformats.org/officeDocument/2006/relationships/tags" Target="../tags/tag6.xml" /><Relationship Id="rId5" Type="http://schemas.openxmlformats.org/officeDocument/2006/relationships/tags" Target="../tags/tag7.xml" /><Relationship Id="rId6" Type="http://schemas.openxmlformats.org/officeDocument/2006/relationships/tags" Target="../tags/tag8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CD853D79-57DE-4AF4-A80D-22580E90632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554097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884725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848675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038602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781438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243101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89587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17995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651187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780463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89075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961300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A2356-E015-40BA-BCCE-73FD0C3BC79C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2A2A2-B2FC-4E10-90FF-BB768BDB49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788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microsoft.com/office/2007/relationships/media" Target="../media/media1.aac" /><Relationship Id="rId4" Type="http://schemas.microsoft.com/office/2007/relationships/media" Target="../media/media1.aac" TargetMode="Internal" /><Relationship Id="rId5" Type="http://schemas.openxmlformats.org/officeDocument/2006/relationships/oleObject" Target="../embeddings/oleObject1.bin" TargetMode="Internal" /><Relationship Id="rId6" Type="http://schemas.openxmlformats.org/officeDocument/2006/relationships/image" Target="../media/image2.jpeg" /><Relationship Id="rId7" Type="http://schemas.openxmlformats.org/officeDocument/2006/relationships/image" Target="../media/image3.jpeg" /><Relationship Id="rId8" Type="http://schemas.openxmlformats.org/officeDocument/2006/relationships/vmlDrawing" Target="../drawings/vmlDrawing1.v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.xml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4.jpeg" /><Relationship Id="rId6" Type="http://schemas.openxmlformats.org/officeDocument/2006/relationships/tags" Target="../tags/tag4.xml" /><Relationship Id="rId7" Type="http://schemas.openxmlformats.org/officeDocument/2006/relationships/video" Target="../media/media2.mp4" /><Relationship Id="rId8" Type="http://schemas.microsoft.com/office/2007/relationships/media" Target="../media/media2.mp4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.bin" TargetMode="Internal" /><Relationship Id="rId11" Type="http://schemas.openxmlformats.org/officeDocument/2006/relationships/image" Target="../media/image5.jpeg" /><Relationship Id="rId12" Type="http://schemas.openxmlformats.org/officeDocument/2006/relationships/tags" Target="../tags/tag13.xml" /><Relationship Id="rId13" Type="http://schemas.openxmlformats.org/officeDocument/2006/relationships/oleObject" Target="../embeddings/oleObject3.bin" TargetMode="Internal" /><Relationship Id="rId14" Type="http://schemas.openxmlformats.org/officeDocument/2006/relationships/image" Target="../media/image6.jpeg" /><Relationship Id="rId15" Type="http://schemas.openxmlformats.org/officeDocument/2006/relationships/tags" Target="../tags/tag14.xml" /><Relationship Id="rId16" Type="http://schemas.openxmlformats.org/officeDocument/2006/relationships/oleObject" Target="../embeddings/oleObject4.bin" TargetMode="Internal" /><Relationship Id="rId17" Type="http://schemas.openxmlformats.org/officeDocument/2006/relationships/image" Target="../media/image7.jpeg" /><Relationship Id="rId18" Type="http://schemas.openxmlformats.org/officeDocument/2006/relationships/tags" Target="../tags/tag15.xml" /><Relationship Id="rId19" Type="http://schemas.openxmlformats.org/officeDocument/2006/relationships/oleObject" Target="../embeddings/oleObject5.bin" TargetMode="Internal" /><Relationship Id="rId2" Type="http://schemas.openxmlformats.org/officeDocument/2006/relationships/notesSlide" Target="../notesSlides/notesSlide1.xml" /><Relationship Id="rId20" Type="http://schemas.openxmlformats.org/officeDocument/2006/relationships/image" Target="../media/image8.jpeg" /><Relationship Id="rId21" Type="http://schemas.openxmlformats.org/officeDocument/2006/relationships/image" Target="../media/image9.jpeg" /><Relationship Id="rId22" Type="http://schemas.openxmlformats.org/officeDocument/2006/relationships/tags" Target="../tags/tag16.xml" /><Relationship Id="rId23" Type="http://schemas.openxmlformats.org/officeDocument/2006/relationships/vmlDrawing" Target="../drawings/vmlDrawing2.v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image" Target="../media/image1.jpeg" /><Relationship Id="rId6" Type="http://schemas.openxmlformats.org/officeDocument/2006/relationships/tags" Target="../tags/tag11.xml" /><Relationship Id="rId7" Type="http://schemas.microsoft.com/office/2007/relationships/media" Target="../media/media3.aac" /><Relationship Id="rId8" Type="http://schemas.microsoft.com/office/2007/relationships/media" Target="../media/media3.aac" TargetMode="Internal" /><Relationship Id="rId9" Type="http://schemas.openxmlformats.org/officeDocument/2006/relationships/tags" Target="../tags/tag1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image" Target="../media/image10.jpeg" /><Relationship Id="rId5" Type="http://schemas.openxmlformats.org/officeDocument/2006/relationships/tags" Target="../tags/tag19.xml" /><Relationship Id="rId6" Type="http://schemas.openxmlformats.org/officeDocument/2006/relationships/video" Target="../media/media4.mp4" /><Relationship Id="rId7" Type="http://schemas.microsoft.com/office/2007/relationships/media" Target="../media/media4.mp4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image" Target="../media/image1.jpeg" /><Relationship Id="rId5" Type="http://schemas.openxmlformats.org/officeDocument/2006/relationships/tags" Target="../tags/tag22.xml" /><Relationship Id="rId6" Type="http://schemas.microsoft.com/office/2007/relationships/media" Target="../media/media5.aac" /><Relationship Id="rId7" Type="http://schemas.microsoft.com/office/2007/relationships/media" Target="../media/media5.aac" TargetMode="Internal" /><Relationship Id="rId8" Type="http://schemas.openxmlformats.org/officeDocument/2006/relationships/image" Target="../media/image11.jpeg" /><Relationship Id="rId9" Type="http://schemas.openxmlformats.org/officeDocument/2006/relationships/tags" Target="../tags/tag2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UD-20200430-WA0022">
            <a:hlinkClick action="ppaction://media"/>
          </p:cNvPr>
          <p:cNvPicPr>
            <a:picLocks noGrp="1" noChangeAspect="1"/>
          </p:cNvPicPr>
          <p:nvPr>
            <p:ph idx="1"/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790575" y="5200943"/>
            <a:ext cx="609600" cy="609600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8893893"/>
              </p:ext>
            </p:extLst>
          </p:nvPr>
        </p:nvGraphicFramePr>
        <p:xfrm>
          <a:off x="92075" y="92075"/>
          <a:ext cx="69850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Объект упаковщика для оболочки" showAsIcon="1" r:id="rId5" progId="Package">
                  <p:embed/>
                </p:oleObj>
              </mc:Choice>
              <mc:Fallback>
                <p:oleObj name="Объект упаковщика для оболочки" showAsIcon="1" r:id="rId5" progId="Packag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698500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75" y="92075"/>
            <a:ext cx="9267092" cy="649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696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childTnLst>
                                    <p:cmd type="call" cmd="playFrom(0.0)">
                                      <p:cBhvr>
                                        <p:cTn id="6" dur="57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524000" y="1184032"/>
            <a:ext cx="9144000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VID-20200430-WA0009">
            <a:hlinkClick action="ppaction://media"/>
          </p:cNvPr>
          <p:cNvPicPr>
            <a:picLocks noChangeAspect="1"/>
          </p:cNvPicPr>
          <p:nvPr>
            <a:videoFile r:link="rId7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43621" y="198437"/>
            <a:ext cx="4658434" cy="680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90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UD-20200430-WA0023">
            <a:hlinkClick action="ppaction://media"/>
          </p:cNvPr>
          <p:cNvPicPr>
            <a:picLocks noGrp="1" noChangeAspect="1"/>
          </p:cNvPicPr>
          <p:nvPr>
            <p:ph idx="1"/>
            <a:audioFile r:link="rId7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4225" y="3181864"/>
            <a:ext cx="609600" cy="609600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3534769159"/>
              </p:ext>
            </p:extLst>
          </p:nvPr>
        </p:nvGraphicFramePr>
        <p:xfrm>
          <a:off x="92075" y="92075"/>
          <a:ext cx="99695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Объект упаковщика для оболочки" showAsIcon="1" r:id="rId10" progId="Package">
                  <p:embed/>
                </p:oleObj>
              </mc:Choice>
              <mc:Fallback>
                <p:oleObj name="Объект упаковщика для оболочки" showAsIcon="1" r:id="rId10" progId="Packag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96950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3129281391"/>
              </p:ext>
            </p:extLst>
          </p:nvPr>
        </p:nvGraphicFramePr>
        <p:xfrm>
          <a:off x="92075" y="92075"/>
          <a:ext cx="99695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Объект упаковщика для оболочки" showAsIcon="1" r:id="rId13" progId="Package">
                  <p:embed/>
                </p:oleObj>
              </mc:Choice>
              <mc:Fallback>
                <p:oleObj name="Объект упаковщика для оболочки" showAsIcon="1" r:id="rId13" progId="Packag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96950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905013600"/>
              </p:ext>
            </p:extLst>
          </p:nvPr>
        </p:nvGraphicFramePr>
        <p:xfrm>
          <a:off x="92075" y="92075"/>
          <a:ext cx="99695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Объект упаковщика для оболочки" showAsIcon="1" r:id="rId16" progId="Package">
                  <p:embed/>
                </p:oleObj>
              </mc:Choice>
              <mc:Fallback>
                <p:oleObj name="Объект упаковщика для оболочки" showAsIcon="1" r:id="rId16" progId="Packag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96950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1065954026"/>
              </p:ext>
            </p:extLst>
          </p:nvPr>
        </p:nvGraphicFramePr>
        <p:xfrm>
          <a:off x="92075" y="92075"/>
          <a:ext cx="99695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Объект упаковщика для оболочки" showAsIcon="1" r:id="rId19" progId="Package">
                  <p:embed/>
                </p:oleObj>
              </mc:Choice>
              <mc:Fallback>
                <p:oleObj name="Объект упаковщика для оболочки" showAsIcon="1" r:id="rId19" progId="Packag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96950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5" descr="https://avatars.mds.yandex.net/get-zen_doc/1062011/pub_5cd7d38f0092d700b898811a_5cd7d9ea849658051f768b47/scale_1200"/>
          <p:cNvPicPr>
            <a:picLocks noChangeAspect="1" noChangeArrowheads="1"/>
          </p:cNvPicPr>
          <p:nvPr>
            <p:custDataLst>
              <p:tags r:id="rId22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9950" y="365125"/>
            <a:ext cx="9501554" cy="6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247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childTnLst>
                                    <p:cmd type="call" cmd="playFrom(0.0)">
                                      <p:cBhvr>
                                        <p:cTn id="6" dur="34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ru-RU" smtClean="0"/>
              <a:t>Ваня</a:t>
            </a:r>
            <a:endParaRPr lang="ru-RU"/>
          </a:p>
        </p:txBody>
      </p:sp>
      <p:pic>
        <p:nvPicPr>
          <p:cNvPr id="4" name="VID-20200429-WA0135">
            <a:hlinkClick action="ppaction://media"/>
          </p:cNvPr>
          <p:cNvPicPr>
            <a:picLocks noGrp="1" noChangeAspect="1"/>
          </p:cNvPicPr>
          <p:nvPr>
            <p:ph idx="1"/>
            <a:videoFile r:link="rId6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2755756" y="1342087"/>
            <a:ext cx="668048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6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000" p14:dur="4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UD-20200430-WA0010">
            <a:hlinkClick action="ppaction://media"/>
          </p:cNvPr>
          <p:cNvPicPr>
            <a:picLocks noGrp="1" noChangeAspect="1"/>
          </p:cNvPicPr>
          <p:nvPr>
            <p:ph idx="1"/>
            <a:audioFile r:link="rId6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17674" y="4117730"/>
            <a:ext cx="609600" cy="60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244" y="283040"/>
            <a:ext cx="8789378" cy="649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972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childTnLst>
                                    <p:cmd type="call" cmd="playFrom(0.0)">
                                      <p:cBhvr>
                                        <p:cTn id="6" dur="478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1"/>
</p:tagLst>
</file>

<file path=ppt/tags/tag2.xml><?xml version="1.0" encoding="utf-8"?>
<p:tagLst xmlns:p="http://schemas.openxmlformats.org/presentationml/2006/main">
  <p:tag name="AS_UNIQUEID" val="2"/>
</p:tagLst>
</file>

<file path=ppt/tags/tag3.xml><?xml version="1.0" encoding="utf-8"?>
<p:tagLst xmlns:p="http://schemas.openxmlformats.org/presentationml/2006/main">
  <p:tag name="AS_UNIQUEID" val="3"/>
</p:tagLst>
</file>

<file path=ppt/tags/tag4.xml><?xml version="1.0" encoding="utf-8"?>
<p:tagLst xmlns:p="http://schemas.openxmlformats.org/presentationml/2006/main">
  <p:tag name="AS_UNIQUEID" val="0"/>
</p:tagLst>
</file>

<file path=ppt/tags/tag5.xml><?xml version="1.0" encoding="utf-8"?>
<p:tagLst xmlns:p="http://schemas.openxmlformats.org/presentationml/2006/main">
  <p:tag name="AS_UNIQUEID" val="4"/>
</p:tagLst>
</file>

<file path=ppt/tags/tag6.xml><?xml version="1.0" encoding="utf-8"?>
<p:tagLst xmlns:p="http://schemas.openxmlformats.org/presentationml/2006/main">
  <p:tag name="AS_UNIQUEID" val="5"/>
</p:tagLst>
</file>

<file path=ppt/tags/tag7.xml><?xml version="1.0" encoding="utf-8"?>
<p:tagLst xmlns:p="http://schemas.openxmlformats.org/presentationml/2006/main">
  <p:tag name="AS_UNIQUEID" val="6"/>
</p:tagLst>
</file>

<file path=ppt/tags/tag8.xml><?xml version="1.0" encoding="utf-8"?>
<p:tagLst xmlns:p="http://schemas.openxmlformats.org/presentationml/2006/main">
  <p:tag name="AS_UNIQUEID" val="7"/>
</p:tagLst>
</file>

<file path=ppt/tags/tag9.xml><?xml version="1.0" encoding="utf-8"?>
<p:tagLst xmlns:p="http://schemas.openxmlformats.org/presentationml/2006/main">
  <p:tag name="AS_UNIQUEID" val="8"/>
</p:tagLst>
</file>

<file path=ppt/tags/tag10.xml><?xml version="1.0" encoding="utf-8"?>
<p:tagLst xmlns:p="http://schemas.openxmlformats.org/presentationml/2006/main">
  <p:tag name="AS_UNIQUEID" val="9"/>
</p:tagLst>
</file>

<file path=ppt/tags/tag11.xml><?xml version="1.0" encoding="utf-8"?>
<p:tagLst xmlns:p="http://schemas.openxmlformats.org/presentationml/2006/main">
  <p:tag name="AS_UNIQUEID" val="10"/>
</p:tagLst>
</file>

<file path=ppt/tags/tag12.xml><?xml version="1.0" encoding="utf-8"?>
<p:tagLst xmlns:p="http://schemas.openxmlformats.org/presentationml/2006/main">
  <p:tag name="AS_UNIQUEID" val="11"/>
</p:tagLst>
</file>

<file path=ppt/tags/tag13.xml><?xml version="1.0" encoding="utf-8"?>
<p:tagLst xmlns:p="http://schemas.openxmlformats.org/presentationml/2006/main">
  <p:tag name="AS_UNIQUEID" val="12"/>
</p:tagLst>
</file>

<file path=ppt/tags/tag14.xml><?xml version="1.0" encoding="utf-8"?>
<p:tagLst xmlns:p="http://schemas.openxmlformats.org/presentationml/2006/main">
  <p:tag name="AS_UNIQUEID" val="13"/>
</p:tagLst>
</file>

<file path=ppt/tags/tag15.xml><?xml version="1.0" encoding="utf-8"?>
<p:tagLst xmlns:p="http://schemas.openxmlformats.org/presentationml/2006/main">
  <p:tag name="AS_UNIQUEID" val="14"/>
</p:tagLst>
</file>

<file path=ppt/tags/tag16.xml><?xml version="1.0" encoding="utf-8"?>
<p:tagLst xmlns:p="http://schemas.openxmlformats.org/presentationml/2006/main">
  <p:tag name="AS_UNIQUEID" val="15"/>
</p:tagLst>
</file>

<file path=ppt/tags/tag17.xml><?xml version="1.0" encoding="utf-8"?>
<p:tagLst xmlns:p="http://schemas.openxmlformats.org/presentationml/2006/main">
  <p:tag name="AS_UNIQUEID" val="17"/>
</p:tagLst>
</file>

<file path=ppt/tags/tag18.xml><?xml version="1.0" encoding="utf-8"?>
<p:tagLst xmlns:p="http://schemas.openxmlformats.org/presentationml/2006/main">
  <p:tag name="AS_UNIQUEID" val="18"/>
</p:tagLst>
</file>

<file path=ppt/tags/tag19.xml><?xml version="1.0" encoding="utf-8"?>
<p:tagLst xmlns:p="http://schemas.openxmlformats.org/presentationml/2006/main">
  <p:tag name="AS_UNIQUEID" val="16"/>
</p:tagLst>
</file>

<file path=ppt/tags/tag20.xml><?xml version="1.0" encoding="utf-8"?>
<p:tagLst xmlns:p="http://schemas.openxmlformats.org/presentationml/2006/main">
  <p:tag name="AS_UNIQUEID" val="19"/>
</p:tagLst>
</file>

<file path=ppt/tags/tag21.xml><?xml version="1.0" encoding="utf-8"?>
<p:tagLst xmlns:p="http://schemas.openxmlformats.org/presentationml/2006/main">
  <p:tag name="AS_UNIQUEID" val="20"/>
</p:tagLst>
</file>

<file path=ppt/tags/tag22.xml><?xml version="1.0" encoding="utf-8"?>
<p:tagLst xmlns:p="http://schemas.openxmlformats.org/presentationml/2006/main">
  <p:tag name="AS_UNIQUEID" val="21"/>
</p:tagLst>
</file>

<file path=ppt/tags/tag23.xml><?xml version="1.0" encoding="utf-8"?>
<p:tagLst xmlns:p="http://schemas.openxmlformats.org/presentationml/2006/main">
  <p:tag name="AS_UNIQUEID" val="22"/>
</p:tagLst>
</file>

<file path=ppt/tags/tag24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Широкоэкранный</PresentationFormat>
  <Paragraphs>1</Paragraphs>
  <Slides>5</Slides>
  <Notes>1</Notes>
  <TotalTime>101</TotalTime>
  <HiddenSlides>0</HiddenSlides>
  <MMClips>5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baseType="lpstr" size="6">
      <vt:lpstr>Тема Office</vt:lpstr>
      <vt:lpstr>Slide 1</vt:lpstr>
      <vt:lpstr>Slide 2</vt:lpstr>
      <vt:lpstr>Slide 3</vt:lpstr>
      <vt:lpstr>Ваня</vt:lpstr>
      <vt:lpstr>Slide 5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Лидия Колесник</dc:creator>
  <cp:lastModifiedBy>Лидия Колесник</cp:lastModifiedBy>
  <cp:revision>7</cp:revision>
  <dcterms:created xsi:type="dcterms:W3CDTF">2020-04-30T07:14:28Z</dcterms:created>
  <dcterms:modified xsi:type="dcterms:W3CDTF">2020-04-30T19:07:44Z</dcterms:modified>
</cp:coreProperties>
</file>